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52" y="1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7FBF0-F471-4E62-90B0-4122EBBCD40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0FF868-8596-4668-8C69-096EA801743A}">
      <dgm:prSet/>
      <dgm:spPr/>
      <dgm:t>
        <a:bodyPr/>
        <a:lstStyle/>
        <a:p>
          <a:r>
            <a:rPr lang="en-CA"/>
            <a:t>Pure substances whose </a:t>
          </a:r>
          <a:r>
            <a:rPr lang="en-CA" u="sng"/>
            <a:t>particles</a:t>
          </a:r>
          <a:r>
            <a:rPr lang="en-CA"/>
            <a:t> contain two or more different kinds of </a:t>
          </a:r>
          <a:r>
            <a:rPr lang="en-CA" u="sng"/>
            <a:t>atoms</a:t>
          </a:r>
          <a:r>
            <a:rPr lang="en-CA"/>
            <a:t>.</a:t>
          </a:r>
          <a:endParaRPr lang="en-US"/>
        </a:p>
      </dgm:t>
    </dgm:pt>
    <dgm:pt modelId="{280050F4-9B63-4BD5-A8B6-F877B104C187}" type="parTrans" cxnId="{B16AB117-BE0A-4867-A40F-ED19F448E3EB}">
      <dgm:prSet/>
      <dgm:spPr/>
      <dgm:t>
        <a:bodyPr/>
        <a:lstStyle/>
        <a:p>
          <a:endParaRPr lang="en-US"/>
        </a:p>
      </dgm:t>
    </dgm:pt>
    <dgm:pt modelId="{463D8406-D465-4E70-B219-88A1B9C52532}" type="sibTrans" cxnId="{B16AB117-BE0A-4867-A40F-ED19F448E3EB}">
      <dgm:prSet/>
      <dgm:spPr/>
      <dgm:t>
        <a:bodyPr/>
        <a:lstStyle/>
        <a:p>
          <a:endParaRPr lang="en-US"/>
        </a:p>
      </dgm:t>
    </dgm:pt>
    <dgm:pt modelId="{DE4E6D40-0D70-4C89-9195-3182CD7BA9A0}">
      <dgm:prSet/>
      <dgm:spPr/>
      <dgm:t>
        <a:bodyPr/>
        <a:lstStyle/>
        <a:p>
          <a:r>
            <a:rPr lang="en-CA"/>
            <a:t>Example: NaCl, H</a:t>
          </a:r>
          <a:r>
            <a:rPr lang="en-CA" baseline="-25000"/>
            <a:t>2</a:t>
          </a:r>
          <a:r>
            <a:rPr lang="en-CA"/>
            <a:t>O</a:t>
          </a:r>
          <a:endParaRPr lang="en-US"/>
        </a:p>
      </dgm:t>
    </dgm:pt>
    <dgm:pt modelId="{DE022EB3-A04B-4ECF-8728-77A3B9CAE1F9}" type="parTrans" cxnId="{4C805819-DC84-442B-B018-C167A9E21346}">
      <dgm:prSet/>
      <dgm:spPr/>
      <dgm:t>
        <a:bodyPr/>
        <a:lstStyle/>
        <a:p>
          <a:endParaRPr lang="en-US"/>
        </a:p>
      </dgm:t>
    </dgm:pt>
    <dgm:pt modelId="{F3DFBB49-EEA2-4F21-848A-2D88788B9258}" type="sibTrans" cxnId="{4C805819-DC84-442B-B018-C167A9E21346}">
      <dgm:prSet/>
      <dgm:spPr/>
      <dgm:t>
        <a:bodyPr/>
        <a:lstStyle/>
        <a:p>
          <a:endParaRPr lang="en-US"/>
        </a:p>
      </dgm:t>
    </dgm:pt>
    <dgm:pt modelId="{0F4A2FC9-21E9-4B17-9B32-9AAC55C1FCA4}" type="pres">
      <dgm:prSet presAssocID="{6A77FBF0-F471-4E62-90B0-4122EBBCD40F}" presName="root" presStyleCnt="0">
        <dgm:presLayoutVars>
          <dgm:dir/>
          <dgm:resizeHandles val="exact"/>
        </dgm:presLayoutVars>
      </dgm:prSet>
      <dgm:spPr/>
    </dgm:pt>
    <dgm:pt modelId="{05326A16-D517-4335-8ADA-51B43515619A}" type="pres">
      <dgm:prSet presAssocID="{180FF868-8596-4668-8C69-096EA801743A}" presName="compNode" presStyleCnt="0"/>
      <dgm:spPr/>
    </dgm:pt>
    <dgm:pt modelId="{776D931A-DA65-42DA-9629-0060BC5ACF71}" type="pres">
      <dgm:prSet presAssocID="{180FF868-8596-4668-8C69-096EA801743A}" presName="bgRect" presStyleLbl="bgShp" presStyleIdx="0" presStyleCnt="2"/>
      <dgm:spPr/>
    </dgm:pt>
    <dgm:pt modelId="{427086FD-5213-41E6-9D3E-424E9B0CE5C8}" type="pres">
      <dgm:prSet presAssocID="{180FF868-8596-4668-8C69-096EA801743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E79BB3A-6E8F-40F5-BC9D-CF4744E94FDC}" type="pres">
      <dgm:prSet presAssocID="{180FF868-8596-4668-8C69-096EA801743A}" presName="spaceRect" presStyleCnt="0"/>
      <dgm:spPr/>
    </dgm:pt>
    <dgm:pt modelId="{EFF4D23B-6C42-443F-A4B4-DAB8391FD67B}" type="pres">
      <dgm:prSet presAssocID="{180FF868-8596-4668-8C69-096EA801743A}" presName="parTx" presStyleLbl="revTx" presStyleIdx="0" presStyleCnt="2">
        <dgm:presLayoutVars>
          <dgm:chMax val="0"/>
          <dgm:chPref val="0"/>
        </dgm:presLayoutVars>
      </dgm:prSet>
      <dgm:spPr/>
    </dgm:pt>
    <dgm:pt modelId="{50BC2CA8-C42E-4414-9BD7-22F3FDD9C553}" type="pres">
      <dgm:prSet presAssocID="{463D8406-D465-4E70-B219-88A1B9C52532}" presName="sibTrans" presStyleCnt="0"/>
      <dgm:spPr/>
    </dgm:pt>
    <dgm:pt modelId="{6F360399-AEE6-4A80-A2C5-B6CB96364A06}" type="pres">
      <dgm:prSet presAssocID="{DE4E6D40-0D70-4C89-9195-3182CD7BA9A0}" presName="compNode" presStyleCnt="0"/>
      <dgm:spPr/>
    </dgm:pt>
    <dgm:pt modelId="{E1C052F6-C163-41C6-8FED-2943907D23CE}" type="pres">
      <dgm:prSet presAssocID="{DE4E6D40-0D70-4C89-9195-3182CD7BA9A0}" presName="bgRect" presStyleLbl="bgShp" presStyleIdx="1" presStyleCnt="2"/>
      <dgm:spPr/>
    </dgm:pt>
    <dgm:pt modelId="{96C3ED72-E9AA-449A-B117-EAAFD4F457D4}" type="pres">
      <dgm:prSet presAssocID="{DE4E6D40-0D70-4C89-9195-3182CD7BA9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1BC801-A4C5-4750-BD97-49DF2C1A8CBE}" type="pres">
      <dgm:prSet presAssocID="{DE4E6D40-0D70-4C89-9195-3182CD7BA9A0}" presName="spaceRect" presStyleCnt="0"/>
      <dgm:spPr/>
    </dgm:pt>
    <dgm:pt modelId="{86FEEDB6-3317-4B85-86E4-AB9897C34048}" type="pres">
      <dgm:prSet presAssocID="{DE4E6D40-0D70-4C89-9195-3182CD7BA9A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16AB117-BE0A-4867-A40F-ED19F448E3EB}" srcId="{6A77FBF0-F471-4E62-90B0-4122EBBCD40F}" destId="{180FF868-8596-4668-8C69-096EA801743A}" srcOrd="0" destOrd="0" parTransId="{280050F4-9B63-4BD5-A8B6-F877B104C187}" sibTransId="{463D8406-D465-4E70-B219-88A1B9C52532}"/>
    <dgm:cxn modelId="{4C805819-DC84-442B-B018-C167A9E21346}" srcId="{6A77FBF0-F471-4E62-90B0-4122EBBCD40F}" destId="{DE4E6D40-0D70-4C89-9195-3182CD7BA9A0}" srcOrd="1" destOrd="0" parTransId="{DE022EB3-A04B-4ECF-8728-77A3B9CAE1F9}" sibTransId="{F3DFBB49-EEA2-4F21-848A-2D88788B9258}"/>
    <dgm:cxn modelId="{EB832B58-55B6-4C15-80DD-C130E3D9CBCF}" type="presOf" srcId="{DE4E6D40-0D70-4C89-9195-3182CD7BA9A0}" destId="{86FEEDB6-3317-4B85-86E4-AB9897C34048}" srcOrd="0" destOrd="0" presId="urn:microsoft.com/office/officeart/2018/2/layout/IconVerticalSolidList"/>
    <dgm:cxn modelId="{6CA582A3-E9DF-489F-95B6-E36BEE4E3000}" type="presOf" srcId="{180FF868-8596-4668-8C69-096EA801743A}" destId="{EFF4D23B-6C42-443F-A4B4-DAB8391FD67B}" srcOrd="0" destOrd="0" presId="urn:microsoft.com/office/officeart/2018/2/layout/IconVerticalSolidList"/>
    <dgm:cxn modelId="{67ADFFFD-13EF-46E8-8143-530411DBA2B7}" type="presOf" srcId="{6A77FBF0-F471-4E62-90B0-4122EBBCD40F}" destId="{0F4A2FC9-21E9-4B17-9B32-9AAC55C1FCA4}" srcOrd="0" destOrd="0" presId="urn:microsoft.com/office/officeart/2018/2/layout/IconVerticalSolidList"/>
    <dgm:cxn modelId="{60FFF32C-195C-46A1-9F20-47E71A70DD41}" type="presParOf" srcId="{0F4A2FC9-21E9-4B17-9B32-9AAC55C1FCA4}" destId="{05326A16-D517-4335-8ADA-51B43515619A}" srcOrd="0" destOrd="0" presId="urn:microsoft.com/office/officeart/2018/2/layout/IconVerticalSolidList"/>
    <dgm:cxn modelId="{C16ACDB5-CB4B-4574-9E3A-42641F864C35}" type="presParOf" srcId="{05326A16-D517-4335-8ADA-51B43515619A}" destId="{776D931A-DA65-42DA-9629-0060BC5ACF71}" srcOrd="0" destOrd="0" presId="urn:microsoft.com/office/officeart/2018/2/layout/IconVerticalSolidList"/>
    <dgm:cxn modelId="{70D86E0F-4E03-4FDF-AF48-C44C38BE1AE6}" type="presParOf" srcId="{05326A16-D517-4335-8ADA-51B43515619A}" destId="{427086FD-5213-41E6-9D3E-424E9B0CE5C8}" srcOrd="1" destOrd="0" presId="urn:microsoft.com/office/officeart/2018/2/layout/IconVerticalSolidList"/>
    <dgm:cxn modelId="{EC052383-65AC-4F31-AA0A-35ECB1B5BEA5}" type="presParOf" srcId="{05326A16-D517-4335-8ADA-51B43515619A}" destId="{0E79BB3A-6E8F-40F5-BC9D-CF4744E94FDC}" srcOrd="2" destOrd="0" presId="urn:microsoft.com/office/officeart/2018/2/layout/IconVerticalSolidList"/>
    <dgm:cxn modelId="{E48FF40E-F667-4799-948F-FAD4C11FE033}" type="presParOf" srcId="{05326A16-D517-4335-8ADA-51B43515619A}" destId="{EFF4D23B-6C42-443F-A4B4-DAB8391FD67B}" srcOrd="3" destOrd="0" presId="urn:microsoft.com/office/officeart/2018/2/layout/IconVerticalSolidList"/>
    <dgm:cxn modelId="{D5078191-7252-46FE-8E1D-BF1DFD28874F}" type="presParOf" srcId="{0F4A2FC9-21E9-4B17-9B32-9AAC55C1FCA4}" destId="{50BC2CA8-C42E-4414-9BD7-22F3FDD9C553}" srcOrd="1" destOrd="0" presId="urn:microsoft.com/office/officeart/2018/2/layout/IconVerticalSolidList"/>
    <dgm:cxn modelId="{42256342-B456-4003-8AD4-A25C4FFA9071}" type="presParOf" srcId="{0F4A2FC9-21E9-4B17-9B32-9AAC55C1FCA4}" destId="{6F360399-AEE6-4A80-A2C5-B6CB96364A06}" srcOrd="2" destOrd="0" presId="urn:microsoft.com/office/officeart/2018/2/layout/IconVerticalSolidList"/>
    <dgm:cxn modelId="{FD3B3245-3306-4965-B07A-1CAE19C232B2}" type="presParOf" srcId="{6F360399-AEE6-4A80-A2C5-B6CB96364A06}" destId="{E1C052F6-C163-41C6-8FED-2943907D23CE}" srcOrd="0" destOrd="0" presId="urn:microsoft.com/office/officeart/2018/2/layout/IconVerticalSolidList"/>
    <dgm:cxn modelId="{51E3ED99-996B-4AEA-ABCF-519E1CF4AC3F}" type="presParOf" srcId="{6F360399-AEE6-4A80-A2C5-B6CB96364A06}" destId="{96C3ED72-E9AA-449A-B117-EAAFD4F457D4}" srcOrd="1" destOrd="0" presId="urn:microsoft.com/office/officeart/2018/2/layout/IconVerticalSolidList"/>
    <dgm:cxn modelId="{1454CFC6-255E-4C7E-A44E-4BFA337114CD}" type="presParOf" srcId="{6F360399-AEE6-4A80-A2C5-B6CB96364A06}" destId="{1C1BC801-A4C5-4750-BD97-49DF2C1A8CBE}" srcOrd="2" destOrd="0" presId="urn:microsoft.com/office/officeart/2018/2/layout/IconVerticalSolidList"/>
    <dgm:cxn modelId="{ECE2301A-6264-4C58-9FC0-40A963935ADE}" type="presParOf" srcId="{6F360399-AEE6-4A80-A2C5-B6CB96364A06}" destId="{86FEEDB6-3317-4B85-86E4-AB9897C340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C9D59-E997-4F7D-818F-7606C211247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1C959B-9D02-4D1C-A162-93B075D3D5D2}">
      <dgm:prSet/>
      <dgm:spPr/>
      <dgm:t>
        <a:bodyPr/>
        <a:lstStyle/>
        <a:p>
          <a:r>
            <a:rPr lang="en-CA"/>
            <a:t>Pure substances that are made of only one kind of atom.</a:t>
          </a:r>
          <a:endParaRPr lang="en-US"/>
        </a:p>
      </dgm:t>
    </dgm:pt>
    <dgm:pt modelId="{EBC2CBD3-26A1-43E2-AD42-667EE2898694}" type="parTrans" cxnId="{BF77800D-CBD3-4C6B-B306-9EE6E03C1A68}">
      <dgm:prSet/>
      <dgm:spPr/>
      <dgm:t>
        <a:bodyPr/>
        <a:lstStyle/>
        <a:p>
          <a:endParaRPr lang="en-US"/>
        </a:p>
      </dgm:t>
    </dgm:pt>
    <dgm:pt modelId="{ADDA2A03-7007-4693-8F55-374C1842FB28}" type="sibTrans" cxnId="{BF77800D-CBD3-4C6B-B306-9EE6E03C1A68}">
      <dgm:prSet/>
      <dgm:spPr/>
      <dgm:t>
        <a:bodyPr/>
        <a:lstStyle/>
        <a:p>
          <a:endParaRPr lang="en-US"/>
        </a:p>
      </dgm:t>
    </dgm:pt>
    <dgm:pt modelId="{9606F06A-9BC1-4B7E-8B48-D950899EEDF6}">
      <dgm:prSet/>
      <dgm:spPr/>
      <dgm:t>
        <a:bodyPr/>
        <a:lstStyle/>
        <a:p>
          <a:r>
            <a:rPr lang="en-CA"/>
            <a:t>Example: Hg, Ca, Na</a:t>
          </a:r>
          <a:endParaRPr lang="en-US"/>
        </a:p>
      </dgm:t>
    </dgm:pt>
    <dgm:pt modelId="{1F8BEA7D-1385-4272-A909-8126BBA6B131}" type="parTrans" cxnId="{740AC800-A6C1-4FC9-A781-46E4F797DF76}">
      <dgm:prSet/>
      <dgm:spPr/>
      <dgm:t>
        <a:bodyPr/>
        <a:lstStyle/>
        <a:p>
          <a:endParaRPr lang="en-US"/>
        </a:p>
      </dgm:t>
    </dgm:pt>
    <dgm:pt modelId="{4F1AF19F-3D71-4751-908A-AF0BB759D9C8}" type="sibTrans" cxnId="{740AC800-A6C1-4FC9-A781-46E4F797DF76}">
      <dgm:prSet/>
      <dgm:spPr/>
      <dgm:t>
        <a:bodyPr/>
        <a:lstStyle/>
        <a:p>
          <a:endParaRPr lang="en-US"/>
        </a:p>
      </dgm:t>
    </dgm:pt>
    <dgm:pt modelId="{0383A127-69BA-4DC2-8F88-3540FCCEAFFF}" type="pres">
      <dgm:prSet presAssocID="{586C9D59-E997-4F7D-818F-7606C211247E}" presName="root" presStyleCnt="0">
        <dgm:presLayoutVars>
          <dgm:dir/>
          <dgm:resizeHandles val="exact"/>
        </dgm:presLayoutVars>
      </dgm:prSet>
      <dgm:spPr/>
    </dgm:pt>
    <dgm:pt modelId="{66F7378C-C4BB-441E-9982-E8E478ADE7C2}" type="pres">
      <dgm:prSet presAssocID="{3A1C959B-9D02-4D1C-A162-93B075D3D5D2}" presName="compNode" presStyleCnt="0"/>
      <dgm:spPr/>
    </dgm:pt>
    <dgm:pt modelId="{3D8088E1-FCDA-46C7-9884-92B54C64E539}" type="pres">
      <dgm:prSet presAssocID="{3A1C959B-9D02-4D1C-A162-93B075D3D5D2}" presName="bgRect" presStyleLbl="bgShp" presStyleIdx="0" presStyleCnt="2"/>
      <dgm:spPr/>
    </dgm:pt>
    <dgm:pt modelId="{96B0A16C-A3CE-405C-8611-3E035BC40C91}" type="pres">
      <dgm:prSet presAssocID="{3A1C959B-9D02-4D1C-A162-93B075D3D5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7AFECC03-66D9-45CE-BB69-CFF843FCBAA3}" type="pres">
      <dgm:prSet presAssocID="{3A1C959B-9D02-4D1C-A162-93B075D3D5D2}" presName="spaceRect" presStyleCnt="0"/>
      <dgm:spPr/>
    </dgm:pt>
    <dgm:pt modelId="{AB80597F-8F54-4A1A-8635-F994206F1C9D}" type="pres">
      <dgm:prSet presAssocID="{3A1C959B-9D02-4D1C-A162-93B075D3D5D2}" presName="parTx" presStyleLbl="revTx" presStyleIdx="0" presStyleCnt="2">
        <dgm:presLayoutVars>
          <dgm:chMax val="0"/>
          <dgm:chPref val="0"/>
        </dgm:presLayoutVars>
      </dgm:prSet>
      <dgm:spPr/>
    </dgm:pt>
    <dgm:pt modelId="{0B6F2624-5127-41AE-9781-772072EEC7FA}" type="pres">
      <dgm:prSet presAssocID="{ADDA2A03-7007-4693-8F55-374C1842FB28}" presName="sibTrans" presStyleCnt="0"/>
      <dgm:spPr/>
    </dgm:pt>
    <dgm:pt modelId="{5A1AC666-2E76-49DC-B017-C75B5276ED56}" type="pres">
      <dgm:prSet presAssocID="{9606F06A-9BC1-4B7E-8B48-D950899EEDF6}" presName="compNode" presStyleCnt="0"/>
      <dgm:spPr/>
    </dgm:pt>
    <dgm:pt modelId="{2B996A9F-F5E6-4D05-83C4-836733D2EA94}" type="pres">
      <dgm:prSet presAssocID="{9606F06A-9BC1-4B7E-8B48-D950899EEDF6}" presName="bgRect" presStyleLbl="bgShp" presStyleIdx="1" presStyleCnt="2"/>
      <dgm:spPr/>
    </dgm:pt>
    <dgm:pt modelId="{02DCB9F0-E80E-43CC-BC21-75893FFF6EC0}" type="pres">
      <dgm:prSet presAssocID="{9606F06A-9BC1-4B7E-8B48-D950899EED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718F8EF-E46E-4DB8-94E4-554C92222857}" type="pres">
      <dgm:prSet presAssocID="{9606F06A-9BC1-4B7E-8B48-D950899EEDF6}" presName="spaceRect" presStyleCnt="0"/>
      <dgm:spPr/>
    </dgm:pt>
    <dgm:pt modelId="{6E6CD075-1B96-4A0E-BA45-4CE50749734A}" type="pres">
      <dgm:prSet presAssocID="{9606F06A-9BC1-4B7E-8B48-D950899EEDF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40AC800-A6C1-4FC9-A781-46E4F797DF76}" srcId="{586C9D59-E997-4F7D-818F-7606C211247E}" destId="{9606F06A-9BC1-4B7E-8B48-D950899EEDF6}" srcOrd="1" destOrd="0" parTransId="{1F8BEA7D-1385-4272-A909-8126BBA6B131}" sibTransId="{4F1AF19F-3D71-4751-908A-AF0BB759D9C8}"/>
    <dgm:cxn modelId="{6517AC03-ACA3-41CC-BBD6-CA7E0DEB6603}" type="presOf" srcId="{586C9D59-E997-4F7D-818F-7606C211247E}" destId="{0383A127-69BA-4DC2-8F88-3540FCCEAFFF}" srcOrd="0" destOrd="0" presId="urn:microsoft.com/office/officeart/2018/2/layout/IconVerticalSolidList"/>
    <dgm:cxn modelId="{BF77800D-CBD3-4C6B-B306-9EE6E03C1A68}" srcId="{586C9D59-E997-4F7D-818F-7606C211247E}" destId="{3A1C959B-9D02-4D1C-A162-93B075D3D5D2}" srcOrd="0" destOrd="0" parTransId="{EBC2CBD3-26A1-43E2-AD42-667EE2898694}" sibTransId="{ADDA2A03-7007-4693-8F55-374C1842FB28}"/>
    <dgm:cxn modelId="{C4F12273-7CEF-4DA1-86FA-954C23445362}" type="presOf" srcId="{9606F06A-9BC1-4B7E-8B48-D950899EEDF6}" destId="{6E6CD075-1B96-4A0E-BA45-4CE50749734A}" srcOrd="0" destOrd="0" presId="urn:microsoft.com/office/officeart/2018/2/layout/IconVerticalSolidList"/>
    <dgm:cxn modelId="{AA802AC4-2DFD-411D-AE18-DC17450102F2}" type="presOf" srcId="{3A1C959B-9D02-4D1C-A162-93B075D3D5D2}" destId="{AB80597F-8F54-4A1A-8635-F994206F1C9D}" srcOrd="0" destOrd="0" presId="urn:microsoft.com/office/officeart/2018/2/layout/IconVerticalSolidList"/>
    <dgm:cxn modelId="{5A5C6515-69A5-4D19-8779-4D2F6E8AD804}" type="presParOf" srcId="{0383A127-69BA-4DC2-8F88-3540FCCEAFFF}" destId="{66F7378C-C4BB-441E-9982-E8E478ADE7C2}" srcOrd="0" destOrd="0" presId="urn:microsoft.com/office/officeart/2018/2/layout/IconVerticalSolidList"/>
    <dgm:cxn modelId="{50D0C94D-A8DA-4669-BA49-4BCB9321DA82}" type="presParOf" srcId="{66F7378C-C4BB-441E-9982-E8E478ADE7C2}" destId="{3D8088E1-FCDA-46C7-9884-92B54C64E539}" srcOrd="0" destOrd="0" presId="urn:microsoft.com/office/officeart/2018/2/layout/IconVerticalSolidList"/>
    <dgm:cxn modelId="{329E5E38-17B7-452E-9951-64C0A41C6843}" type="presParOf" srcId="{66F7378C-C4BB-441E-9982-E8E478ADE7C2}" destId="{96B0A16C-A3CE-405C-8611-3E035BC40C91}" srcOrd="1" destOrd="0" presId="urn:microsoft.com/office/officeart/2018/2/layout/IconVerticalSolidList"/>
    <dgm:cxn modelId="{F370D4C1-0863-470A-ACEF-7B8D4AB21B11}" type="presParOf" srcId="{66F7378C-C4BB-441E-9982-E8E478ADE7C2}" destId="{7AFECC03-66D9-45CE-BB69-CFF843FCBAA3}" srcOrd="2" destOrd="0" presId="urn:microsoft.com/office/officeart/2018/2/layout/IconVerticalSolidList"/>
    <dgm:cxn modelId="{92A2F20E-5879-4A05-9327-F5055F2FD4E5}" type="presParOf" srcId="{66F7378C-C4BB-441E-9982-E8E478ADE7C2}" destId="{AB80597F-8F54-4A1A-8635-F994206F1C9D}" srcOrd="3" destOrd="0" presId="urn:microsoft.com/office/officeart/2018/2/layout/IconVerticalSolidList"/>
    <dgm:cxn modelId="{407FB9D5-6DF2-4C51-8E76-756EB6F451D3}" type="presParOf" srcId="{0383A127-69BA-4DC2-8F88-3540FCCEAFFF}" destId="{0B6F2624-5127-41AE-9781-772072EEC7FA}" srcOrd="1" destOrd="0" presId="urn:microsoft.com/office/officeart/2018/2/layout/IconVerticalSolidList"/>
    <dgm:cxn modelId="{4EAD2A44-463B-4CC5-9BB9-9612026A9B28}" type="presParOf" srcId="{0383A127-69BA-4DC2-8F88-3540FCCEAFFF}" destId="{5A1AC666-2E76-49DC-B017-C75B5276ED56}" srcOrd="2" destOrd="0" presId="urn:microsoft.com/office/officeart/2018/2/layout/IconVerticalSolidList"/>
    <dgm:cxn modelId="{F3FA378C-9403-4C47-AE44-1186C492D258}" type="presParOf" srcId="{5A1AC666-2E76-49DC-B017-C75B5276ED56}" destId="{2B996A9F-F5E6-4D05-83C4-836733D2EA94}" srcOrd="0" destOrd="0" presId="urn:microsoft.com/office/officeart/2018/2/layout/IconVerticalSolidList"/>
    <dgm:cxn modelId="{BF404B2D-C832-44EA-8BE6-BDD3282521F9}" type="presParOf" srcId="{5A1AC666-2E76-49DC-B017-C75B5276ED56}" destId="{02DCB9F0-E80E-43CC-BC21-75893FFF6EC0}" srcOrd="1" destOrd="0" presId="urn:microsoft.com/office/officeart/2018/2/layout/IconVerticalSolidList"/>
    <dgm:cxn modelId="{A9029055-6603-43D9-8432-B0B55B094313}" type="presParOf" srcId="{5A1AC666-2E76-49DC-B017-C75B5276ED56}" destId="{1718F8EF-E46E-4DB8-94E4-554C92222857}" srcOrd="2" destOrd="0" presId="urn:microsoft.com/office/officeart/2018/2/layout/IconVerticalSolidList"/>
    <dgm:cxn modelId="{205FB9EF-FAE4-48D8-A2EF-1288B5386D46}" type="presParOf" srcId="{5A1AC666-2E76-49DC-B017-C75B5276ED56}" destId="{6E6CD075-1B96-4A0E-BA45-4CE5074973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80155-EF09-4F41-BC17-AD6F147A6B6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98E2A03F-99D1-4559-8032-75D18AF172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600" dirty="0"/>
            <a:t>A characteristic or behaviour that becomes evident </a:t>
          </a:r>
          <a:r>
            <a:rPr lang="en-CA" sz="3600" u="sng" dirty="0"/>
            <a:t>during or after a chemical reaction.</a:t>
          </a:r>
          <a:endParaRPr lang="en-US" sz="3600" dirty="0"/>
        </a:p>
      </dgm:t>
    </dgm:pt>
    <dgm:pt modelId="{B04B2813-CA86-460D-877B-7283DA14768A}" type="parTrans" cxnId="{7BF06089-AE41-4F47-9881-C3FC33D65802}">
      <dgm:prSet/>
      <dgm:spPr/>
      <dgm:t>
        <a:bodyPr/>
        <a:lstStyle/>
        <a:p>
          <a:endParaRPr lang="en-US"/>
        </a:p>
      </dgm:t>
    </dgm:pt>
    <dgm:pt modelId="{9726210F-7975-4199-ADFB-2A439F5215BC}" type="sibTrans" cxnId="{7BF06089-AE41-4F47-9881-C3FC33D65802}">
      <dgm:prSet/>
      <dgm:spPr/>
      <dgm:t>
        <a:bodyPr/>
        <a:lstStyle/>
        <a:p>
          <a:endParaRPr lang="en-US"/>
        </a:p>
      </dgm:t>
    </dgm:pt>
    <dgm:pt modelId="{EE05595F-3744-4E54-883B-EA5BE696A2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600" dirty="0"/>
            <a:t>Such as: Reactivity with water, Reactivity with acid, combustibility, Reactivity with air. Ex. Baking Soda</a:t>
          </a:r>
        </a:p>
      </dgm:t>
    </dgm:pt>
    <dgm:pt modelId="{4C3FE72F-8EDE-456A-8995-90092AA6C1BD}" type="parTrans" cxnId="{A1485A41-4CEA-4329-A0CB-CBBD925B9F61}">
      <dgm:prSet/>
      <dgm:spPr/>
      <dgm:t>
        <a:bodyPr/>
        <a:lstStyle/>
        <a:p>
          <a:endParaRPr lang="en-US"/>
        </a:p>
      </dgm:t>
    </dgm:pt>
    <dgm:pt modelId="{5915FA8A-6E94-40A0-AB6F-5EC178CD4A7C}" type="sibTrans" cxnId="{A1485A41-4CEA-4329-A0CB-CBBD925B9F61}">
      <dgm:prSet/>
      <dgm:spPr/>
      <dgm:t>
        <a:bodyPr/>
        <a:lstStyle/>
        <a:p>
          <a:endParaRPr lang="en-US"/>
        </a:p>
      </dgm:t>
    </dgm:pt>
    <dgm:pt modelId="{6FC15E27-9506-46A5-B42F-A01C7BC35525}" type="pres">
      <dgm:prSet presAssocID="{0B880155-EF09-4F41-BC17-AD6F147A6B6D}" presName="root" presStyleCnt="0">
        <dgm:presLayoutVars>
          <dgm:dir/>
          <dgm:resizeHandles val="exact"/>
        </dgm:presLayoutVars>
      </dgm:prSet>
      <dgm:spPr/>
    </dgm:pt>
    <dgm:pt modelId="{94B7503C-1686-473C-A473-315B0516A9AC}" type="pres">
      <dgm:prSet presAssocID="{98E2A03F-99D1-4559-8032-75D18AF17270}" presName="compNode" presStyleCnt="0"/>
      <dgm:spPr/>
    </dgm:pt>
    <dgm:pt modelId="{617B0751-E4A5-4F08-9176-8A57BDE9B538}" type="pres">
      <dgm:prSet presAssocID="{98E2A03F-99D1-4559-8032-75D18AF17270}" presName="bgRect" presStyleLbl="bgShp" presStyleIdx="0" presStyleCnt="2"/>
      <dgm:spPr/>
    </dgm:pt>
    <dgm:pt modelId="{50D96E2D-C2E7-4D2F-BB14-01E2CFE4B017}" type="pres">
      <dgm:prSet presAssocID="{98E2A03F-99D1-4559-8032-75D18AF172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4C155CD-38BB-499F-8F15-F7DBF0B84821}" type="pres">
      <dgm:prSet presAssocID="{98E2A03F-99D1-4559-8032-75D18AF17270}" presName="spaceRect" presStyleCnt="0"/>
      <dgm:spPr/>
    </dgm:pt>
    <dgm:pt modelId="{555C91DA-64DA-4358-956D-9D8877BE7899}" type="pres">
      <dgm:prSet presAssocID="{98E2A03F-99D1-4559-8032-75D18AF17270}" presName="parTx" presStyleLbl="revTx" presStyleIdx="0" presStyleCnt="2">
        <dgm:presLayoutVars>
          <dgm:chMax val="0"/>
          <dgm:chPref val="0"/>
        </dgm:presLayoutVars>
      </dgm:prSet>
      <dgm:spPr/>
    </dgm:pt>
    <dgm:pt modelId="{ED3C3F68-19C4-4184-AB21-CB99159D4A55}" type="pres">
      <dgm:prSet presAssocID="{9726210F-7975-4199-ADFB-2A439F5215BC}" presName="sibTrans" presStyleCnt="0"/>
      <dgm:spPr/>
    </dgm:pt>
    <dgm:pt modelId="{3B701ED1-F70B-4A2B-A7AA-2ADA873BFE15}" type="pres">
      <dgm:prSet presAssocID="{EE05595F-3744-4E54-883B-EA5BE696A267}" presName="compNode" presStyleCnt="0"/>
      <dgm:spPr/>
    </dgm:pt>
    <dgm:pt modelId="{C7E05281-6F24-4561-98A8-1A01487468E9}" type="pres">
      <dgm:prSet presAssocID="{EE05595F-3744-4E54-883B-EA5BE696A267}" presName="bgRect" presStyleLbl="bgShp" presStyleIdx="1" presStyleCnt="2"/>
      <dgm:spPr/>
    </dgm:pt>
    <dgm:pt modelId="{5334B639-8AC3-450A-9C5B-B21DC33D4F56}" type="pres">
      <dgm:prSet presAssocID="{EE05595F-3744-4E54-883B-EA5BE696A2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334893-4BE6-4D29-84B1-1642CEA2B24A}" type="pres">
      <dgm:prSet presAssocID="{EE05595F-3744-4E54-883B-EA5BE696A267}" presName="spaceRect" presStyleCnt="0"/>
      <dgm:spPr/>
    </dgm:pt>
    <dgm:pt modelId="{468DD063-B6B7-4D77-97C2-0AF6EA1A4AE5}" type="pres">
      <dgm:prSet presAssocID="{EE05595F-3744-4E54-883B-EA5BE696A26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1485A41-4CEA-4329-A0CB-CBBD925B9F61}" srcId="{0B880155-EF09-4F41-BC17-AD6F147A6B6D}" destId="{EE05595F-3744-4E54-883B-EA5BE696A267}" srcOrd="1" destOrd="0" parTransId="{4C3FE72F-8EDE-456A-8995-90092AA6C1BD}" sibTransId="{5915FA8A-6E94-40A0-AB6F-5EC178CD4A7C}"/>
    <dgm:cxn modelId="{CAB5807C-025F-4B68-84EC-68E5A759F076}" type="presOf" srcId="{98E2A03F-99D1-4559-8032-75D18AF17270}" destId="{555C91DA-64DA-4358-956D-9D8877BE7899}" srcOrd="0" destOrd="0" presId="urn:microsoft.com/office/officeart/2018/2/layout/IconVerticalSolidList"/>
    <dgm:cxn modelId="{7BF06089-AE41-4F47-9881-C3FC33D65802}" srcId="{0B880155-EF09-4F41-BC17-AD6F147A6B6D}" destId="{98E2A03F-99D1-4559-8032-75D18AF17270}" srcOrd="0" destOrd="0" parTransId="{B04B2813-CA86-460D-877B-7283DA14768A}" sibTransId="{9726210F-7975-4199-ADFB-2A439F5215BC}"/>
    <dgm:cxn modelId="{F99468D9-3544-431C-B0AE-48EAC22C426A}" type="presOf" srcId="{EE05595F-3744-4E54-883B-EA5BE696A267}" destId="{468DD063-B6B7-4D77-97C2-0AF6EA1A4AE5}" srcOrd="0" destOrd="0" presId="urn:microsoft.com/office/officeart/2018/2/layout/IconVerticalSolidList"/>
    <dgm:cxn modelId="{28FF11E2-8966-451F-BDD3-06D8343753F3}" type="presOf" srcId="{0B880155-EF09-4F41-BC17-AD6F147A6B6D}" destId="{6FC15E27-9506-46A5-B42F-A01C7BC35525}" srcOrd="0" destOrd="0" presId="urn:microsoft.com/office/officeart/2018/2/layout/IconVerticalSolidList"/>
    <dgm:cxn modelId="{2CE4FE5D-62A0-40F2-8307-32B12C4AB661}" type="presParOf" srcId="{6FC15E27-9506-46A5-B42F-A01C7BC35525}" destId="{94B7503C-1686-473C-A473-315B0516A9AC}" srcOrd="0" destOrd="0" presId="urn:microsoft.com/office/officeart/2018/2/layout/IconVerticalSolidList"/>
    <dgm:cxn modelId="{BDEE52CE-F094-4F34-AA7D-A658DEB08F77}" type="presParOf" srcId="{94B7503C-1686-473C-A473-315B0516A9AC}" destId="{617B0751-E4A5-4F08-9176-8A57BDE9B538}" srcOrd="0" destOrd="0" presId="urn:microsoft.com/office/officeart/2018/2/layout/IconVerticalSolidList"/>
    <dgm:cxn modelId="{20C922E5-2E7E-411F-968A-7CDEA093C6FC}" type="presParOf" srcId="{94B7503C-1686-473C-A473-315B0516A9AC}" destId="{50D96E2D-C2E7-4D2F-BB14-01E2CFE4B017}" srcOrd="1" destOrd="0" presId="urn:microsoft.com/office/officeart/2018/2/layout/IconVerticalSolidList"/>
    <dgm:cxn modelId="{240131BD-BF87-4DA7-8104-B31C095FB0BC}" type="presParOf" srcId="{94B7503C-1686-473C-A473-315B0516A9AC}" destId="{84C155CD-38BB-499F-8F15-F7DBF0B84821}" srcOrd="2" destOrd="0" presId="urn:microsoft.com/office/officeart/2018/2/layout/IconVerticalSolidList"/>
    <dgm:cxn modelId="{C0428AE1-E869-433D-8355-2D8B3C6DA13F}" type="presParOf" srcId="{94B7503C-1686-473C-A473-315B0516A9AC}" destId="{555C91DA-64DA-4358-956D-9D8877BE7899}" srcOrd="3" destOrd="0" presId="urn:microsoft.com/office/officeart/2018/2/layout/IconVerticalSolidList"/>
    <dgm:cxn modelId="{01D39082-6177-48D2-BF39-9590EAF29561}" type="presParOf" srcId="{6FC15E27-9506-46A5-B42F-A01C7BC35525}" destId="{ED3C3F68-19C4-4184-AB21-CB99159D4A55}" srcOrd="1" destOrd="0" presId="urn:microsoft.com/office/officeart/2018/2/layout/IconVerticalSolidList"/>
    <dgm:cxn modelId="{A24E8F92-3DF9-4881-89A4-8C19A2C78F27}" type="presParOf" srcId="{6FC15E27-9506-46A5-B42F-A01C7BC35525}" destId="{3B701ED1-F70B-4A2B-A7AA-2ADA873BFE15}" srcOrd="2" destOrd="0" presId="urn:microsoft.com/office/officeart/2018/2/layout/IconVerticalSolidList"/>
    <dgm:cxn modelId="{BBA89123-E20D-47DA-92DD-31EEC123C95C}" type="presParOf" srcId="{3B701ED1-F70B-4A2B-A7AA-2ADA873BFE15}" destId="{C7E05281-6F24-4561-98A8-1A01487468E9}" srcOrd="0" destOrd="0" presId="urn:microsoft.com/office/officeart/2018/2/layout/IconVerticalSolidList"/>
    <dgm:cxn modelId="{71AE9588-67B8-4660-9461-4C1DD7B83DB1}" type="presParOf" srcId="{3B701ED1-F70B-4A2B-A7AA-2ADA873BFE15}" destId="{5334B639-8AC3-450A-9C5B-B21DC33D4F56}" srcOrd="1" destOrd="0" presId="urn:microsoft.com/office/officeart/2018/2/layout/IconVerticalSolidList"/>
    <dgm:cxn modelId="{49555AF5-74F9-4B8D-98C2-F544E1EBB831}" type="presParOf" srcId="{3B701ED1-F70B-4A2B-A7AA-2ADA873BFE15}" destId="{61334893-4BE6-4D29-84B1-1642CEA2B24A}" srcOrd="2" destOrd="0" presId="urn:microsoft.com/office/officeart/2018/2/layout/IconVerticalSolidList"/>
    <dgm:cxn modelId="{24A28A1E-93EC-41BB-9A97-9806B8D0EE63}" type="presParOf" srcId="{3B701ED1-F70B-4A2B-A7AA-2ADA873BFE15}" destId="{468DD063-B6B7-4D77-97C2-0AF6EA1A4A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F5538-6F13-4795-9F4D-5D8A981ED62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0DF147D-2F83-492E-B188-95C749A52D7F}">
      <dgm:prSet custT="1"/>
      <dgm:spPr/>
      <dgm:t>
        <a:bodyPr/>
        <a:lstStyle/>
        <a:p>
          <a:r>
            <a:rPr lang="en-CA" sz="2800"/>
            <a:t>A permanent change in </a:t>
          </a:r>
          <a:r>
            <a:rPr lang="en-CA" sz="2800" u="sng"/>
            <a:t>color</a:t>
          </a:r>
          <a:r>
            <a:rPr lang="en-CA" sz="2800"/>
            <a:t>.</a:t>
          </a:r>
          <a:endParaRPr lang="en-US" sz="2800"/>
        </a:p>
      </dgm:t>
    </dgm:pt>
    <dgm:pt modelId="{AE3B1902-4D90-42AE-BD1C-E79E3C2E3202}" type="parTrans" cxnId="{E2467EBE-CD14-4C28-A83E-70729490F08B}">
      <dgm:prSet/>
      <dgm:spPr/>
      <dgm:t>
        <a:bodyPr/>
        <a:lstStyle/>
        <a:p>
          <a:endParaRPr lang="en-US"/>
        </a:p>
      </dgm:t>
    </dgm:pt>
    <dgm:pt modelId="{9F2BEA03-F18E-41CE-9020-B138B13F7EAF}" type="sibTrans" cxnId="{E2467EBE-CD14-4C28-A83E-70729490F08B}">
      <dgm:prSet/>
      <dgm:spPr/>
      <dgm:t>
        <a:bodyPr/>
        <a:lstStyle/>
        <a:p>
          <a:endParaRPr lang="en-US"/>
        </a:p>
      </dgm:t>
    </dgm:pt>
    <dgm:pt modelId="{3767CA9B-F224-4A6F-9040-EFB2E212C906}">
      <dgm:prSet custT="1"/>
      <dgm:spPr/>
      <dgm:t>
        <a:bodyPr/>
        <a:lstStyle/>
        <a:p>
          <a:r>
            <a:rPr lang="en-CA" sz="2800"/>
            <a:t>Bubbles of </a:t>
          </a:r>
          <a:r>
            <a:rPr lang="en-CA" sz="2800" u="sng"/>
            <a:t>gas</a:t>
          </a:r>
          <a:r>
            <a:rPr lang="en-CA" sz="2800"/>
            <a:t> are produced.</a:t>
          </a:r>
          <a:endParaRPr lang="en-US" sz="2800"/>
        </a:p>
      </dgm:t>
    </dgm:pt>
    <dgm:pt modelId="{C5CEAA60-022C-4011-8614-46C62ED68998}" type="parTrans" cxnId="{A866A5E8-7AAC-46BC-9E7E-96A0F482AD0C}">
      <dgm:prSet/>
      <dgm:spPr/>
      <dgm:t>
        <a:bodyPr/>
        <a:lstStyle/>
        <a:p>
          <a:endParaRPr lang="en-US"/>
        </a:p>
      </dgm:t>
    </dgm:pt>
    <dgm:pt modelId="{3BB8ABB9-BB0E-49EC-9F83-7098AC183038}" type="sibTrans" cxnId="{A866A5E8-7AAC-46BC-9E7E-96A0F482AD0C}">
      <dgm:prSet/>
      <dgm:spPr/>
      <dgm:t>
        <a:bodyPr/>
        <a:lstStyle/>
        <a:p>
          <a:endParaRPr lang="en-US"/>
        </a:p>
      </dgm:t>
    </dgm:pt>
    <dgm:pt modelId="{0C567117-938A-4F76-9ADC-843E56DE7C4A}">
      <dgm:prSet custT="1"/>
      <dgm:spPr/>
      <dgm:t>
        <a:bodyPr/>
        <a:lstStyle/>
        <a:p>
          <a:r>
            <a:rPr lang="en-CA" sz="2800"/>
            <a:t>Two solutions mix to form a </a:t>
          </a:r>
          <a:r>
            <a:rPr lang="en-CA" sz="2800" u="sng"/>
            <a:t>solid</a:t>
          </a:r>
          <a:r>
            <a:rPr lang="en-CA" sz="2800"/>
            <a:t> called a </a:t>
          </a:r>
          <a:r>
            <a:rPr lang="en-CA" sz="2800" u="sng"/>
            <a:t>precipitate</a:t>
          </a:r>
          <a:r>
            <a:rPr lang="en-CA" sz="2800"/>
            <a:t>.</a:t>
          </a:r>
          <a:endParaRPr lang="en-US" sz="2800"/>
        </a:p>
      </dgm:t>
    </dgm:pt>
    <dgm:pt modelId="{CD258D47-FBC5-4782-97A5-90E94A1D2677}" type="parTrans" cxnId="{1214AB72-9DC0-40CC-BDF5-E75E9EBB0CB0}">
      <dgm:prSet/>
      <dgm:spPr/>
      <dgm:t>
        <a:bodyPr/>
        <a:lstStyle/>
        <a:p>
          <a:endParaRPr lang="en-US"/>
        </a:p>
      </dgm:t>
    </dgm:pt>
    <dgm:pt modelId="{36AE33EC-670F-45A2-A25B-A692F36B9E68}" type="sibTrans" cxnId="{1214AB72-9DC0-40CC-BDF5-E75E9EBB0CB0}">
      <dgm:prSet/>
      <dgm:spPr/>
      <dgm:t>
        <a:bodyPr/>
        <a:lstStyle/>
        <a:p>
          <a:endParaRPr lang="en-US"/>
        </a:p>
      </dgm:t>
    </dgm:pt>
    <dgm:pt modelId="{D1685152-55AF-46A6-905C-968A680FBBA0}">
      <dgm:prSet custT="1"/>
      <dgm:spPr/>
      <dgm:t>
        <a:bodyPr/>
        <a:lstStyle/>
        <a:p>
          <a:r>
            <a:rPr lang="en-CA" sz="2800"/>
            <a:t>Energy in the form of </a:t>
          </a:r>
          <a:r>
            <a:rPr lang="en-CA" sz="2800" u="sng"/>
            <a:t>heat</a:t>
          </a:r>
          <a:r>
            <a:rPr lang="en-CA" sz="2800"/>
            <a:t> or </a:t>
          </a:r>
          <a:r>
            <a:rPr lang="en-CA" sz="2800" u="sng"/>
            <a:t>light</a:t>
          </a:r>
          <a:r>
            <a:rPr lang="en-CA" sz="2800"/>
            <a:t> is released or absorbed.</a:t>
          </a:r>
          <a:endParaRPr lang="en-US" sz="2800"/>
        </a:p>
      </dgm:t>
    </dgm:pt>
    <dgm:pt modelId="{97487A37-311D-437E-876B-2E775907285B}" type="parTrans" cxnId="{C4222315-4B5F-4EB0-9215-640367D7F1DC}">
      <dgm:prSet/>
      <dgm:spPr/>
      <dgm:t>
        <a:bodyPr/>
        <a:lstStyle/>
        <a:p>
          <a:endParaRPr lang="en-US"/>
        </a:p>
      </dgm:t>
    </dgm:pt>
    <dgm:pt modelId="{3025F1CD-0872-4DD4-A0B6-E8E77D9E2F1B}" type="sibTrans" cxnId="{C4222315-4B5F-4EB0-9215-640367D7F1DC}">
      <dgm:prSet/>
      <dgm:spPr/>
      <dgm:t>
        <a:bodyPr/>
        <a:lstStyle/>
        <a:p>
          <a:endParaRPr lang="en-US"/>
        </a:p>
      </dgm:t>
    </dgm:pt>
    <dgm:pt modelId="{E91EC866-831F-4372-B5BA-FE719B84A6BC}">
      <dgm:prSet custT="1"/>
      <dgm:spPr/>
      <dgm:t>
        <a:bodyPr/>
        <a:lstStyle/>
        <a:p>
          <a:r>
            <a:rPr lang="en-CA" sz="2800" u="sng"/>
            <a:t>Electricity</a:t>
          </a:r>
          <a:r>
            <a:rPr lang="en-CA" sz="2800"/>
            <a:t> is produced.</a:t>
          </a:r>
          <a:endParaRPr lang="en-US" sz="2800"/>
        </a:p>
      </dgm:t>
    </dgm:pt>
    <dgm:pt modelId="{005E8294-CFC1-4319-809D-7A4A4AFCB097}" type="parTrans" cxnId="{EE57BD99-E5C1-4A0B-98C9-A5609810E602}">
      <dgm:prSet/>
      <dgm:spPr/>
      <dgm:t>
        <a:bodyPr/>
        <a:lstStyle/>
        <a:p>
          <a:endParaRPr lang="en-US"/>
        </a:p>
      </dgm:t>
    </dgm:pt>
    <dgm:pt modelId="{3E52B322-0A82-43A2-B0A2-B1E77B3B3F58}" type="sibTrans" cxnId="{EE57BD99-E5C1-4A0B-98C9-A5609810E602}">
      <dgm:prSet/>
      <dgm:spPr/>
      <dgm:t>
        <a:bodyPr/>
        <a:lstStyle/>
        <a:p>
          <a:endParaRPr lang="en-US"/>
        </a:p>
      </dgm:t>
    </dgm:pt>
    <dgm:pt modelId="{94C4701B-1B1A-4DFA-B846-630E962B6CBB}" type="pres">
      <dgm:prSet presAssocID="{13DF5538-6F13-4795-9F4D-5D8A981ED62A}" presName="root" presStyleCnt="0">
        <dgm:presLayoutVars>
          <dgm:dir/>
          <dgm:resizeHandles val="exact"/>
        </dgm:presLayoutVars>
      </dgm:prSet>
      <dgm:spPr/>
    </dgm:pt>
    <dgm:pt modelId="{234B01ED-9FDF-4601-BC6D-C08F76DEEB22}" type="pres">
      <dgm:prSet presAssocID="{70DF147D-2F83-492E-B188-95C749A52D7F}" presName="compNode" presStyleCnt="0"/>
      <dgm:spPr/>
    </dgm:pt>
    <dgm:pt modelId="{A7C40AAC-9A96-4566-95FC-3C56B6C5E06C}" type="pres">
      <dgm:prSet presAssocID="{70DF147D-2F83-492E-B188-95C749A52D7F}" presName="bgRect" presStyleLbl="bgShp" presStyleIdx="0" presStyleCnt="5"/>
      <dgm:spPr/>
    </dgm:pt>
    <dgm:pt modelId="{6C8A5704-40C8-45C6-B284-108FFFC49363}" type="pres">
      <dgm:prSet presAssocID="{70DF147D-2F83-492E-B188-95C749A52D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3F95845E-4600-4AC7-8162-74E2CC35BDE5}" type="pres">
      <dgm:prSet presAssocID="{70DF147D-2F83-492E-B188-95C749A52D7F}" presName="spaceRect" presStyleCnt="0"/>
      <dgm:spPr/>
    </dgm:pt>
    <dgm:pt modelId="{3232DD15-E62B-4069-BDE4-2484D1807F5B}" type="pres">
      <dgm:prSet presAssocID="{70DF147D-2F83-492E-B188-95C749A52D7F}" presName="parTx" presStyleLbl="revTx" presStyleIdx="0" presStyleCnt="5">
        <dgm:presLayoutVars>
          <dgm:chMax val="0"/>
          <dgm:chPref val="0"/>
        </dgm:presLayoutVars>
      </dgm:prSet>
      <dgm:spPr/>
    </dgm:pt>
    <dgm:pt modelId="{DD2C6163-ED4A-49E1-84D8-EDB6A2BB75F8}" type="pres">
      <dgm:prSet presAssocID="{9F2BEA03-F18E-41CE-9020-B138B13F7EAF}" presName="sibTrans" presStyleCnt="0"/>
      <dgm:spPr/>
    </dgm:pt>
    <dgm:pt modelId="{66B990A7-5854-42B0-9941-6AFCEB5AEE33}" type="pres">
      <dgm:prSet presAssocID="{3767CA9B-F224-4A6F-9040-EFB2E212C906}" presName="compNode" presStyleCnt="0"/>
      <dgm:spPr/>
    </dgm:pt>
    <dgm:pt modelId="{5BF600A3-3D87-4F8C-A582-0834FF4C6DB8}" type="pres">
      <dgm:prSet presAssocID="{3767CA9B-F224-4A6F-9040-EFB2E212C906}" presName="bgRect" presStyleLbl="bgShp" presStyleIdx="1" presStyleCnt="5"/>
      <dgm:spPr/>
    </dgm:pt>
    <dgm:pt modelId="{44573091-4239-4F28-8F0C-AE7C57CCE10B}" type="pres">
      <dgm:prSet presAssocID="{3767CA9B-F224-4A6F-9040-EFB2E212C90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24E7CA3E-D289-4FF8-B0DB-FF4BAAA9CAD7}" type="pres">
      <dgm:prSet presAssocID="{3767CA9B-F224-4A6F-9040-EFB2E212C906}" presName="spaceRect" presStyleCnt="0"/>
      <dgm:spPr/>
    </dgm:pt>
    <dgm:pt modelId="{FED542B7-C7ED-449A-A2D1-4119B5B921ED}" type="pres">
      <dgm:prSet presAssocID="{3767CA9B-F224-4A6F-9040-EFB2E212C906}" presName="parTx" presStyleLbl="revTx" presStyleIdx="1" presStyleCnt="5">
        <dgm:presLayoutVars>
          <dgm:chMax val="0"/>
          <dgm:chPref val="0"/>
        </dgm:presLayoutVars>
      </dgm:prSet>
      <dgm:spPr/>
    </dgm:pt>
    <dgm:pt modelId="{3DFEE88E-7849-44AC-94A6-E0F9B32F899A}" type="pres">
      <dgm:prSet presAssocID="{3BB8ABB9-BB0E-49EC-9F83-7098AC183038}" presName="sibTrans" presStyleCnt="0"/>
      <dgm:spPr/>
    </dgm:pt>
    <dgm:pt modelId="{9708D401-CF92-44B7-AFAE-40C0B8499596}" type="pres">
      <dgm:prSet presAssocID="{0C567117-938A-4F76-9ADC-843E56DE7C4A}" presName="compNode" presStyleCnt="0"/>
      <dgm:spPr/>
    </dgm:pt>
    <dgm:pt modelId="{7189F7DC-923D-43FD-A1B9-EB0645871232}" type="pres">
      <dgm:prSet presAssocID="{0C567117-938A-4F76-9ADC-843E56DE7C4A}" presName="bgRect" presStyleLbl="bgShp" presStyleIdx="2" presStyleCnt="5"/>
      <dgm:spPr/>
    </dgm:pt>
    <dgm:pt modelId="{CE92F441-3A2A-4C79-A314-CBEF7023B73C}" type="pres">
      <dgm:prSet presAssocID="{0C567117-938A-4F76-9ADC-843E56DE7C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A1CAE2-B4C5-4D03-8752-0EB8038AD6FF}" type="pres">
      <dgm:prSet presAssocID="{0C567117-938A-4F76-9ADC-843E56DE7C4A}" presName="spaceRect" presStyleCnt="0"/>
      <dgm:spPr/>
    </dgm:pt>
    <dgm:pt modelId="{0D81B3BD-0072-451D-B8A7-E534D2BF729E}" type="pres">
      <dgm:prSet presAssocID="{0C567117-938A-4F76-9ADC-843E56DE7C4A}" presName="parTx" presStyleLbl="revTx" presStyleIdx="2" presStyleCnt="5">
        <dgm:presLayoutVars>
          <dgm:chMax val="0"/>
          <dgm:chPref val="0"/>
        </dgm:presLayoutVars>
      </dgm:prSet>
      <dgm:spPr/>
    </dgm:pt>
    <dgm:pt modelId="{352F6F09-FFFF-4C42-8EDF-E6FDC40C6789}" type="pres">
      <dgm:prSet presAssocID="{36AE33EC-670F-45A2-A25B-A692F36B9E68}" presName="sibTrans" presStyleCnt="0"/>
      <dgm:spPr/>
    </dgm:pt>
    <dgm:pt modelId="{EFFC0CB9-EE07-4599-B1F3-C293158D3254}" type="pres">
      <dgm:prSet presAssocID="{D1685152-55AF-46A6-905C-968A680FBBA0}" presName="compNode" presStyleCnt="0"/>
      <dgm:spPr/>
    </dgm:pt>
    <dgm:pt modelId="{8677CDD7-7106-4B6C-B391-FE242243B7AF}" type="pres">
      <dgm:prSet presAssocID="{D1685152-55AF-46A6-905C-968A680FBBA0}" presName="bgRect" presStyleLbl="bgShp" presStyleIdx="3" presStyleCnt="5"/>
      <dgm:spPr/>
    </dgm:pt>
    <dgm:pt modelId="{548B0976-D1A0-4E36-B256-A42C16DC023E}" type="pres">
      <dgm:prSet presAssocID="{D1685152-55AF-46A6-905C-968A680FBB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02DA10B-613D-4B57-A0F8-B526BBD42070}" type="pres">
      <dgm:prSet presAssocID="{D1685152-55AF-46A6-905C-968A680FBBA0}" presName="spaceRect" presStyleCnt="0"/>
      <dgm:spPr/>
    </dgm:pt>
    <dgm:pt modelId="{3040688D-F4A3-4782-A1FA-609309B1A3CA}" type="pres">
      <dgm:prSet presAssocID="{D1685152-55AF-46A6-905C-968A680FBBA0}" presName="parTx" presStyleLbl="revTx" presStyleIdx="3" presStyleCnt="5">
        <dgm:presLayoutVars>
          <dgm:chMax val="0"/>
          <dgm:chPref val="0"/>
        </dgm:presLayoutVars>
      </dgm:prSet>
      <dgm:spPr/>
    </dgm:pt>
    <dgm:pt modelId="{D7B41ACA-17B7-42EE-8D0F-ACF03268EDE6}" type="pres">
      <dgm:prSet presAssocID="{3025F1CD-0872-4DD4-A0B6-E8E77D9E2F1B}" presName="sibTrans" presStyleCnt="0"/>
      <dgm:spPr/>
    </dgm:pt>
    <dgm:pt modelId="{F91CDB06-3061-4A24-BB12-B9269771E96D}" type="pres">
      <dgm:prSet presAssocID="{E91EC866-831F-4372-B5BA-FE719B84A6BC}" presName="compNode" presStyleCnt="0"/>
      <dgm:spPr/>
    </dgm:pt>
    <dgm:pt modelId="{9DD90891-432D-491F-B91E-674757738FC1}" type="pres">
      <dgm:prSet presAssocID="{E91EC866-831F-4372-B5BA-FE719B84A6BC}" presName="bgRect" presStyleLbl="bgShp" presStyleIdx="4" presStyleCnt="5"/>
      <dgm:spPr/>
    </dgm:pt>
    <dgm:pt modelId="{79FCC139-0A82-474C-80B4-F3CF4062A744}" type="pres">
      <dgm:prSet presAssocID="{E91EC866-831F-4372-B5BA-FE719B84A6B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D617868B-833B-48AF-A6D6-D8191A4E3F6C}" type="pres">
      <dgm:prSet presAssocID="{E91EC866-831F-4372-B5BA-FE719B84A6BC}" presName="spaceRect" presStyleCnt="0"/>
      <dgm:spPr/>
    </dgm:pt>
    <dgm:pt modelId="{C02C3E14-56DB-490A-8392-3938EF7F4AEC}" type="pres">
      <dgm:prSet presAssocID="{E91EC866-831F-4372-B5BA-FE719B84A6B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4222315-4B5F-4EB0-9215-640367D7F1DC}" srcId="{13DF5538-6F13-4795-9F4D-5D8A981ED62A}" destId="{D1685152-55AF-46A6-905C-968A680FBBA0}" srcOrd="3" destOrd="0" parTransId="{97487A37-311D-437E-876B-2E775907285B}" sibTransId="{3025F1CD-0872-4DD4-A0B6-E8E77D9E2F1B}"/>
    <dgm:cxn modelId="{6946B027-3D98-4977-BE40-25713B8E7E17}" type="presOf" srcId="{D1685152-55AF-46A6-905C-968A680FBBA0}" destId="{3040688D-F4A3-4782-A1FA-609309B1A3CA}" srcOrd="0" destOrd="0" presId="urn:microsoft.com/office/officeart/2018/2/layout/IconVerticalSolidList"/>
    <dgm:cxn modelId="{40D0CC4A-8843-4F03-972B-D0A2BB9E85A0}" type="presOf" srcId="{13DF5538-6F13-4795-9F4D-5D8A981ED62A}" destId="{94C4701B-1B1A-4DFA-B846-630E962B6CBB}" srcOrd="0" destOrd="0" presId="urn:microsoft.com/office/officeart/2018/2/layout/IconVerticalSolidList"/>
    <dgm:cxn modelId="{1214AB72-9DC0-40CC-BDF5-E75E9EBB0CB0}" srcId="{13DF5538-6F13-4795-9F4D-5D8A981ED62A}" destId="{0C567117-938A-4F76-9ADC-843E56DE7C4A}" srcOrd="2" destOrd="0" parTransId="{CD258D47-FBC5-4782-97A5-90E94A1D2677}" sibTransId="{36AE33EC-670F-45A2-A25B-A692F36B9E68}"/>
    <dgm:cxn modelId="{A1D83473-AF2B-4399-B94F-1765796A2C2F}" type="presOf" srcId="{3767CA9B-F224-4A6F-9040-EFB2E212C906}" destId="{FED542B7-C7ED-449A-A2D1-4119B5B921ED}" srcOrd="0" destOrd="0" presId="urn:microsoft.com/office/officeart/2018/2/layout/IconVerticalSolidList"/>
    <dgm:cxn modelId="{EE57BD99-E5C1-4A0B-98C9-A5609810E602}" srcId="{13DF5538-6F13-4795-9F4D-5D8A981ED62A}" destId="{E91EC866-831F-4372-B5BA-FE719B84A6BC}" srcOrd="4" destOrd="0" parTransId="{005E8294-CFC1-4319-809D-7A4A4AFCB097}" sibTransId="{3E52B322-0A82-43A2-B0A2-B1E77B3B3F58}"/>
    <dgm:cxn modelId="{A85C10B6-7CA8-4417-9D85-2A1F6D0650CD}" type="presOf" srcId="{E91EC866-831F-4372-B5BA-FE719B84A6BC}" destId="{C02C3E14-56DB-490A-8392-3938EF7F4AEC}" srcOrd="0" destOrd="0" presId="urn:microsoft.com/office/officeart/2018/2/layout/IconVerticalSolidList"/>
    <dgm:cxn modelId="{E2467EBE-CD14-4C28-A83E-70729490F08B}" srcId="{13DF5538-6F13-4795-9F4D-5D8A981ED62A}" destId="{70DF147D-2F83-492E-B188-95C749A52D7F}" srcOrd="0" destOrd="0" parTransId="{AE3B1902-4D90-42AE-BD1C-E79E3C2E3202}" sibTransId="{9F2BEA03-F18E-41CE-9020-B138B13F7EAF}"/>
    <dgm:cxn modelId="{A866A5E8-7AAC-46BC-9E7E-96A0F482AD0C}" srcId="{13DF5538-6F13-4795-9F4D-5D8A981ED62A}" destId="{3767CA9B-F224-4A6F-9040-EFB2E212C906}" srcOrd="1" destOrd="0" parTransId="{C5CEAA60-022C-4011-8614-46C62ED68998}" sibTransId="{3BB8ABB9-BB0E-49EC-9F83-7098AC183038}"/>
    <dgm:cxn modelId="{B75D01F0-8DAA-40D9-9EC2-EFF75AF1A978}" type="presOf" srcId="{70DF147D-2F83-492E-B188-95C749A52D7F}" destId="{3232DD15-E62B-4069-BDE4-2484D1807F5B}" srcOrd="0" destOrd="0" presId="urn:microsoft.com/office/officeart/2018/2/layout/IconVerticalSolidList"/>
    <dgm:cxn modelId="{13E861F8-FFB3-41E3-957B-512960284D6C}" type="presOf" srcId="{0C567117-938A-4F76-9ADC-843E56DE7C4A}" destId="{0D81B3BD-0072-451D-B8A7-E534D2BF729E}" srcOrd="0" destOrd="0" presId="urn:microsoft.com/office/officeart/2018/2/layout/IconVerticalSolidList"/>
    <dgm:cxn modelId="{1EA2C20A-61BD-46AD-9876-B1AB3AE34475}" type="presParOf" srcId="{94C4701B-1B1A-4DFA-B846-630E962B6CBB}" destId="{234B01ED-9FDF-4601-BC6D-C08F76DEEB22}" srcOrd="0" destOrd="0" presId="urn:microsoft.com/office/officeart/2018/2/layout/IconVerticalSolidList"/>
    <dgm:cxn modelId="{7D5D6329-650D-4070-BA56-21AE04D7ADCD}" type="presParOf" srcId="{234B01ED-9FDF-4601-BC6D-C08F76DEEB22}" destId="{A7C40AAC-9A96-4566-95FC-3C56B6C5E06C}" srcOrd="0" destOrd="0" presId="urn:microsoft.com/office/officeart/2018/2/layout/IconVerticalSolidList"/>
    <dgm:cxn modelId="{CFA95E21-3EB3-4E5C-904F-43EA58559655}" type="presParOf" srcId="{234B01ED-9FDF-4601-BC6D-C08F76DEEB22}" destId="{6C8A5704-40C8-45C6-B284-108FFFC49363}" srcOrd="1" destOrd="0" presId="urn:microsoft.com/office/officeart/2018/2/layout/IconVerticalSolidList"/>
    <dgm:cxn modelId="{10F9ECAE-55AF-470A-BDF3-F954121B9B60}" type="presParOf" srcId="{234B01ED-9FDF-4601-BC6D-C08F76DEEB22}" destId="{3F95845E-4600-4AC7-8162-74E2CC35BDE5}" srcOrd="2" destOrd="0" presId="urn:microsoft.com/office/officeart/2018/2/layout/IconVerticalSolidList"/>
    <dgm:cxn modelId="{1DACFC16-CBC4-4734-9B10-2D03F9283354}" type="presParOf" srcId="{234B01ED-9FDF-4601-BC6D-C08F76DEEB22}" destId="{3232DD15-E62B-4069-BDE4-2484D1807F5B}" srcOrd="3" destOrd="0" presId="urn:microsoft.com/office/officeart/2018/2/layout/IconVerticalSolidList"/>
    <dgm:cxn modelId="{A8C23E81-8BDA-411F-A878-A8C985E1C721}" type="presParOf" srcId="{94C4701B-1B1A-4DFA-B846-630E962B6CBB}" destId="{DD2C6163-ED4A-49E1-84D8-EDB6A2BB75F8}" srcOrd="1" destOrd="0" presId="urn:microsoft.com/office/officeart/2018/2/layout/IconVerticalSolidList"/>
    <dgm:cxn modelId="{E54F6F54-4958-45A7-A804-EDFE66CB2653}" type="presParOf" srcId="{94C4701B-1B1A-4DFA-B846-630E962B6CBB}" destId="{66B990A7-5854-42B0-9941-6AFCEB5AEE33}" srcOrd="2" destOrd="0" presId="urn:microsoft.com/office/officeart/2018/2/layout/IconVerticalSolidList"/>
    <dgm:cxn modelId="{9673DCBF-2434-43E8-9138-8616F3FF37DB}" type="presParOf" srcId="{66B990A7-5854-42B0-9941-6AFCEB5AEE33}" destId="{5BF600A3-3D87-4F8C-A582-0834FF4C6DB8}" srcOrd="0" destOrd="0" presId="urn:microsoft.com/office/officeart/2018/2/layout/IconVerticalSolidList"/>
    <dgm:cxn modelId="{09F6DF35-EDC3-46BF-A21C-208F8CC0E673}" type="presParOf" srcId="{66B990A7-5854-42B0-9941-6AFCEB5AEE33}" destId="{44573091-4239-4F28-8F0C-AE7C57CCE10B}" srcOrd="1" destOrd="0" presId="urn:microsoft.com/office/officeart/2018/2/layout/IconVerticalSolidList"/>
    <dgm:cxn modelId="{AFA77A86-2B3D-4E7B-B71A-6454F8940170}" type="presParOf" srcId="{66B990A7-5854-42B0-9941-6AFCEB5AEE33}" destId="{24E7CA3E-D289-4FF8-B0DB-FF4BAAA9CAD7}" srcOrd="2" destOrd="0" presId="urn:microsoft.com/office/officeart/2018/2/layout/IconVerticalSolidList"/>
    <dgm:cxn modelId="{0E0E068B-674C-44CC-9FF5-7430387DC987}" type="presParOf" srcId="{66B990A7-5854-42B0-9941-6AFCEB5AEE33}" destId="{FED542B7-C7ED-449A-A2D1-4119B5B921ED}" srcOrd="3" destOrd="0" presId="urn:microsoft.com/office/officeart/2018/2/layout/IconVerticalSolidList"/>
    <dgm:cxn modelId="{601666D3-5949-4727-B85E-D9ED904F73D5}" type="presParOf" srcId="{94C4701B-1B1A-4DFA-B846-630E962B6CBB}" destId="{3DFEE88E-7849-44AC-94A6-E0F9B32F899A}" srcOrd="3" destOrd="0" presId="urn:microsoft.com/office/officeart/2018/2/layout/IconVerticalSolidList"/>
    <dgm:cxn modelId="{6FF79D56-F526-4E90-8C9E-AEDD19E59110}" type="presParOf" srcId="{94C4701B-1B1A-4DFA-B846-630E962B6CBB}" destId="{9708D401-CF92-44B7-AFAE-40C0B8499596}" srcOrd="4" destOrd="0" presId="urn:microsoft.com/office/officeart/2018/2/layout/IconVerticalSolidList"/>
    <dgm:cxn modelId="{DDC9B9CB-8FE9-48C0-80EF-806E0A555F94}" type="presParOf" srcId="{9708D401-CF92-44B7-AFAE-40C0B8499596}" destId="{7189F7DC-923D-43FD-A1B9-EB0645871232}" srcOrd="0" destOrd="0" presId="urn:microsoft.com/office/officeart/2018/2/layout/IconVerticalSolidList"/>
    <dgm:cxn modelId="{C492CD80-5554-425B-8639-F7F55B4D9623}" type="presParOf" srcId="{9708D401-CF92-44B7-AFAE-40C0B8499596}" destId="{CE92F441-3A2A-4C79-A314-CBEF7023B73C}" srcOrd="1" destOrd="0" presId="urn:microsoft.com/office/officeart/2018/2/layout/IconVerticalSolidList"/>
    <dgm:cxn modelId="{397516B3-8BB0-4928-9CCC-C45DAED8D603}" type="presParOf" srcId="{9708D401-CF92-44B7-AFAE-40C0B8499596}" destId="{93A1CAE2-B4C5-4D03-8752-0EB8038AD6FF}" srcOrd="2" destOrd="0" presId="urn:microsoft.com/office/officeart/2018/2/layout/IconVerticalSolidList"/>
    <dgm:cxn modelId="{592E9ED4-29C6-495A-9303-0128B595C074}" type="presParOf" srcId="{9708D401-CF92-44B7-AFAE-40C0B8499596}" destId="{0D81B3BD-0072-451D-B8A7-E534D2BF729E}" srcOrd="3" destOrd="0" presId="urn:microsoft.com/office/officeart/2018/2/layout/IconVerticalSolidList"/>
    <dgm:cxn modelId="{4EE1EEE2-FE11-4E3E-B5BB-7B9DFCC7B91C}" type="presParOf" srcId="{94C4701B-1B1A-4DFA-B846-630E962B6CBB}" destId="{352F6F09-FFFF-4C42-8EDF-E6FDC40C6789}" srcOrd="5" destOrd="0" presId="urn:microsoft.com/office/officeart/2018/2/layout/IconVerticalSolidList"/>
    <dgm:cxn modelId="{E5063562-32E0-4B8D-AA63-868120A88A7B}" type="presParOf" srcId="{94C4701B-1B1A-4DFA-B846-630E962B6CBB}" destId="{EFFC0CB9-EE07-4599-B1F3-C293158D3254}" srcOrd="6" destOrd="0" presId="urn:microsoft.com/office/officeart/2018/2/layout/IconVerticalSolidList"/>
    <dgm:cxn modelId="{46772BC3-B14D-4BCC-B7C8-215708FBB7A2}" type="presParOf" srcId="{EFFC0CB9-EE07-4599-B1F3-C293158D3254}" destId="{8677CDD7-7106-4B6C-B391-FE242243B7AF}" srcOrd="0" destOrd="0" presId="urn:microsoft.com/office/officeart/2018/2/layout/IconVerticalSolidList"/>
    <dgm:cxn modelId="{6365A0E5-3EED-4E88-8687-D322C8E81254}" type="presParOf" srcId="{EFFC0CB9-EE07-4599-B1F3-C293158D3254}" destId="{548B0976-D1A0-4E36-B256-A42C16DC023E}" srcOrd="1" destOrd="0" presId="urn:microsoft.com/office/officeart/2018/2/layout/IconVerticalSolidList"/>
    <dgm:cxn modelId="{18815CEA-B921-44BB-BEE9-335877A57561}" type="presParOf" srcId="{EFFC0CB9-EE07-4599-B1F3-C293158D3254}" destId="{F02DA10B-613D-4B57-A0F8-B526BBD42070}" srcOrd="2" destOrd="0" presId="urn:microsoft.com/office/officeart/2018/2/layout/IconVerticalSolidList"/>
    <dgm:cxn modelId="{CCFC2AFD-D529-442D-9946-D911BBD75458}" type="presParOf" srcId="{EFFC0CB9-EE07-4599-B1F3-C293158D3254}" destId="{3040688D-F4A3-4782-A1FA-609309B1A3CA}" srcOrd="3" destOrd="0" presId="urn:microsoft.com/office/officeart/2018/2/layout/IconVerticalSolidList"/>
    <dgm:cxn modelId="{C00254EC-D2C1-4E0E-9FC0-45BABE016884}" type="presParOf" srcId="{94C4701B-1B1A-4DFA-B846-630E962B6CBB}" destId="{D7B41ACA-17B7-42EE-8D0F-ACF03268EDE6}" srcOrd="7" destOrd="0" presId="urn:microsoft.com/office/officeart/2018/2/layout/IconVerticalSolidList"/>
    <dgm:cxn modelId="{9ECD19ED-5727-4A5A-B4ED-9C2531B43D24}" type="presParOf" srcId="{94C4701B-1B1A-4DFA-B846-630E962B6CBB}" destId="{F91CDB06-3061-4A24-BB12-B9269771E96D}" srcOrd="8" destOrd="0" presId="urn:microsoft.com/office/officeart/2018/2/layout/IconVerticalSolidList"/>
    <dgm:cxn modelId="{ABCBCBBD-56CE-4BB3-A7D7-38CDD5A1AA45}" type="presParOf" srcId="{F91CDB06-3061-4A24-BB12-B9269771E96D}" destId="{9DD90891-432D-491F-B91E-674757738FC1}" srcOrd="0" destOrd="0" presId="urn:microsoft.com/office/officeart/2018/2/layout/IconVerticalSolidList"/>
    <dgm:cxn modelId="{7511184B-A947-465A-9790-9DD9705B98F0}" type="presParOf" srcId="{F91CDB06-3061-4A24-BB12-B9269771E96D}" destId="{79FCC139-0A82-474C-80B4-F3CF4062A744}" srcOrd="1" destOrd="0" presId="urn:microsoft.com/office/officeart/2018/2/layout/IconVerticalSolidList"/>
    <dgm:cxn modelId="{C62CF86E-9362-44A5-9585-D270C9664BCB}" type="presParOf" srcId="{F91CDB06-3061-4A24-BB12-B9269771E96D}" destId="{D617868B-833B-48AF-A6D6-D8191A4E3F6C}" srcOrd="2" destOrd="0" presId="urn:microsoft.com/office/officeart/2018/2/layout/IconVerticalSolidList"/>
    <dgm:cxn modelId="{9F7FA627-8E71-4C5C-A4EF-AABD1896D400}" type="presParOf" srcId="{F91CDB06-3061-4A24-BB12-B9269771E96D}" destId="{C02C3E14-56DB-490A-8392-3938EF7F4A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D931A-DA65-42DA-9629-0060BC5ACF71}">
      <dsp:nvSpPr>
        <dsp:cNvPr id="0" name=""/>
        <dsp:cNvSpPr/>
      </dsp:nvSpPr>
      <dsp:spPr>
        <a:xfrm>
          <a:off x="0" y="659626"/>
          <a:ext cx="10353675" cy="1217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7086FD-5213-41E6-9D3E-424E9B0CE5C8}">
      <dsp:nvSpPr>
        <dsp:cNvPr id="0" name=""/>
        <dsp:cNvSpPr/>
      </dsp:nvSpPr>
      <dsp:spPr>
        <a:xfrm>
          <a:off x="368375" y="933624"/>
          <a:ext cx="669774" cy="669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4D23B-6C42-443F-A4B4-DAB8391FD67B}">
      <dsp:nvSpPr>
        <dsp:cNvPr id="0" name=""/>
        <dsp:cNvSpPr/>
      </dsp:nvSpPr>
      <dsp:spPr>
        <a:xfrm>
          <a:off x="1406525" y="659626"/>
          <a:ext cx="8947149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Pure substances whose </a:t>
          </a:r>
          <a:r>
            <a:rPr lang="en-CA" sz="2500" u="sng" kern="1200"/>
            <a:t>particles</a:t>
          </a:r>
          <a:r>
            <a:rPr lang="en-CA" sz="2500" kern="1200"/>
            <a:t> contain two or more different kinds of </a:t>
          </a:r>
          <a:r>
            <a:rPr lang="en-CA" sz="2500" u="sng" kern="1200"/>
            <a:t>atoms</a:t>
          </a:r>
          <a:r>
            <a:rPr lang="en-CA" sz="2500" kern="1200"/>
            <a:t>.</a:t>
          </a:r>
          <a:endParaRPr lang="en-US" sz="2500" kern="1200"/>
        </a:p>
      </dsp:txBody>
      <dsp:txXfrm>
        <a:off x="1406525" y="659626"/>
        <a:ext cx="8947149" cy="1217771"/>
      </dsp:txXfrm>
    </dsp:sp>
    <dsp:sp modelId="{E1C052F6-C163-41C6-8FED-2943907D23CE}">
      <dsp:nvSpPr>
        <dsp:cNvPr id="0" name=""/>
        <dsp:cNvSpPr/>
      </dsp:nvSpPr>
      <dsp:spPr>
        <a:xfrm>
          <a:off x="0" y="2181839"/>
          <a:ext cx="10353675" cy="1217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C3ED72-E9AA-449A-B117-EAAFD4F457D4}">
      <dsp:nvSpPr>
        <dsp:cNvPr id="0" name=""/>
        <dsp:cNvSpPr/>
      </dsp:nvSpPr>
      <dsp:spPr>
        <a:xfrm>
          <a:off x="368375" y="2455838"/>
          <a:ext cx="669774" cy="669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EEDB6-3317-4B85-86E4-AB9897C34048}">
      <dsp:nvSpPr>
        <dsp:cNvPr id="0" name=""/>
        <dsp:cNvSpPr/>
      </dsp:nvSpPr>
      <dsp:spPr>
        <a:xfrm>
          <a:off x="1406525" y="2181839"/>
          <a:ext cx="8947149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Example: NaCl, H</a:t>
          </a:r>
          <a:r>
            <a:rPr lang="en-CA" sz="2500" kern="1200" baseline="-25000"/>
            <a:t>2</a:t>
          </a:r>
          <a:r>
            <a:rPr lang="en-CA" sz="2500" kern="1200"/>
            <a:t>O</a:t>
          </a:r>
          <a:endParaRPr lang="en-US" sz="2500" kern="1200"/>
        </a:p>
      </dsp:txBody>
      <dsp:txXfrm>
        <a:off x="1406525" y="2181839"/>
        <a:ext cx="8947149" cy="1217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088E1-FCDA-46C7-9884-92B54C64E539}">
      <dsp:nvSpPr>
        <dsp:cNvPr id="0" name=""/>
        <dsp:cNvSpPr/>
      </dsp:nvSpPr>
      <dsp:spPr>
        <a:xfrm>
          <a:off x="0" y="659626"/>
          <a:ext cx="10353675" cy="12177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B0A16C-A3CE-405C-8611-3E035BC40C91}">
      <dsp:nvSpPr>
        <dsp:cNvPr id="0" name=""/>
        <dsp:cNvSpPr/>
      </dsp:nvSpPr>
      <dsp:spPr>
        <a:xfrm>
          <a:off x="368375" y="933624"/>
          <a:ext cx="669774" cy="669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0597F-8F54-4A1A-8635-F994206F1C9D}">
      <dsp:nvSpPr>
        <dsp:cNvPr id="0" name=""/>
        <dsp:cNvSpPr/>
      </dsp:nvSpPr>
      <dsp:spPr>
        <a:xfrm>
          <a:off x="1406525" y="659626"/>
          <a:ext cx="8947149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Pure substances that are made of only one kind of atom.</a:t>
          </a:r>
          <a:endParaRPr lang="en-US" sz="2500" kern="1200"/>
        </a:p>
      </dsp:txBody>
      <dsp:txXfrm>
        <a:off x="1406525" y="659626"/>
        <a:ext cx="8947149" cy="1217771"/>
      </dsp:txXfrm>
    </dsp:sp>
    <dsp:sp modelId="{2B996A9F-F5E6-4D05-83C4-836733D2EA94}">
      <dsp:nvSpPr>
        <dsp:cNvPr id="0" name=""/>
        <dsp:cNvSpPr/>
      </dsp:nvSpPr>
      <dsp:spPr>
        <a:xfrm>
          <a:off x="0" y="2181839"/>
          <a:ext cx="10353675" cy="12177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DCB9F0-E80E-43CC-BC21-75893FFF6EC0}">
      <dsp:nvSpPr>
        <dsp:cNvPr id="0" name=""/>
        <dsp:cNvSpPr/>
      </dsp:nvSpPr>
      <dsp:spPr>
        <a:xfrm>
          <a:off x="368375" y="2455838"/>
          <a:ext cx="669774" cy="669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CD075-1B96-4A0E-BA45-4CE50749734A}">
      <dsp:nvSpPr>
        <dsp:cNvPr id="0" name=""/>
        <dsp:cNvSpPr/>
      </dsp:nvSpPr>
      <dsp:spPr>
        <a:xfrm>
          <a:off x="1406525" y="2181839"/>
          <a:ext cx="8947149" cy="121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81" tIns="128881" rIns="128881" bIns="1288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Example: Hg, Ca, Na</a:t>
          </a:r>
          <a:endParaRPr lang="en-US" sz="2500" kern="1200"/>
        </a:p>
      </dsp:txBody>
      <dsp:txXfrm>
        <a:off x="1406525" y="2181839"/>
        <a:ext cx="8947149" cy="1217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B0751-E4A5-4F08-9176-8A57BDE9B538}">
      <dsp:nvSpPr>
        <dsp:cNvPr id="0" name=""/>
        <dsp:cNvSpPr/>
      </dsp:nvSpPr>
      <dsp:spPr>
        <a:xfrm>
          <a:off x="0" y="453674"/>
          <a:ext cx="10353675" cy="1348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D96E2D-C2E7-4D2F-BB14-01E2CFE4B017}">
      <dsp:nvSpPr>
        <dsp:cNvPr id="0" name=""/>
        <dsp:cNvSpPr/>
      </dsp:nvSpPr>
      <dsp:spPr>
        <a:xfrm>
          <a:off x="407857" y="757039"/>
          <a:ext cx="742283" cy="741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C91DA-64DA-4358-956D-9D8877BE7899}">
      <dsp:nvSpPr>
        <dsp:cNvPr id="0" name=""/>
        <dsp:cNvSpPr/>
      </dsp:nvSpPr>
      <dsp:spPr>
        <a:xfrm>
          <a:off x="1557998" y="453674"/>
          <a:ext cx="8792628" cy="134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33" tIns="142833" rIns="142833" bIns="1428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A characteristic or behaviour that becomes evident </a:t>
          </a:r>
          <a:r>
            <a:rPr lang="en-CA" sz="3600" u="sng" kern="1200" dirty="0"/>
            <a:t>during or after a chemical reaction.</a:t>
          </a:r>
          <a:endParaRPr lang="en-US" sz="3600" kern="1200" dirty="0"/>
        </a:p>
      </dsp:txBody>
      <dsp:txXfrm>
        <a:off x="1557998" y="453674"/>
        <a:ext cx="8792628" cy="1349606"/>
      </dsp:txXfrm>
    </dsp:sp>
    <dsp:sp modelId="{C7E05281-6F24-4561-98A8-1A01487468E9}">
      <dsp:nvSpPr>
        <dsp:cNvPr id="0" name=""/>
        <dsp:cNvSpPr/>
      </dsp:nvSpPr>
      <dsp:spPr>
        <a:xfrm>
          <a:off x="0" y="2095087"/>
          <a:ext cx="10353675" cy="1348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39-8AC3-450A-9C5B-B21DC33D4F56}">
      <dsp:nvSpPr>
        <dsp:cNvPr id="0" name=""/>
        <dsp:cNvSpPr/>
      </dsp:nvSpPr>
      <dsp:spPr>
        <a:xfrm>
          <a:off x="407857" y="2398452"/>
          <a:ext cx="742283" cy="741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8DD063-B6B7-4D77-97C2-0AF6EA1A4AE5}">
      <dsp:nvSpPr>
        <dsp:cNvPr id="0" name=""/>
        <dsp:cNvSpPr/>
      </dsp:nvSpPr>
      <dsp:spPr>
        <a:xfrm>
          <a:off x="1557998" y="2095087"/>
          <a:ext cx="8792628" cy="134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33" tIns="142833" rIns="142833" bIns="1428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Such as: Reactivity with water, Reactivity with acid, combustibility, Reactivity with air. Ex. Baking Soda</a:t>
          </a:r>
        </a:p>
      </dsp:txBody>
      <dsp:txXfrm>
        <a:off x="1557998" y="2095087"/>
        <a:ext cx="8792628" cy="1349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40AAC-9A96-4566-95FC-3C56B6C5E06C}">
      <dsp:nvSpPr>
        <dsp:cNvPr id="0" name=""/>
        <dsp:cNvSpPr/>
      </dsp:nvSpPr>
      <dsp:spPr>
        <a:xfrm>
          <a:off x="0" y="3171"/>
          <a:ext cx="10353675" cy="675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8A5704-40C8-45C6-B284-108FFFC49363}">
      <dsp:nvSpPr>
        <dsp:cNvPr id="0" name=""/>
        <dsp:cNvSpPr/>
      </dsp:nvSpPr>
      <dsp:spPr>
        <a:xfrm>
          <a:off x="204333" y="155154"/>
          <a:ext cx="371515" cy="371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2DD15-E62B-4069-BDE4-2484D1807F5B}">
      <dsp:nvSpPr>
        <dsp:cNvPr id="0" name=""/>
        <dsp:cNvSpPr/>
      </dsp:nvSpPr>
      <dsp:spPr>
        <a:xfrm>
          <a:off x="780182" y="3171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A permanent change in </a:t>
          </a:r>
          <a:r>
            <a:rPr lang="en-CA" sz="2800" u="sng" kern="1200"/>
            <a:t>color</a:t>
          </a:r>
          <a:r>
            <a:rPr lang="en-CA" sz="2800" kern="1200"/>
            <a:t>.</a:t>
          </a:r>
          <a:endParaRPr lang="en-US" sz="2800" kern="1200"/>
        </a:p>
      </dsp:txBody>
      <dsp:txXfrm>
        <a:off x="780182" y="3171"/>
        <a:ext cx="9573492" cy="675482"/>
      </dsp:txXfrm>
    </dsp:sp>
    <dsp:sp modelId="{5BF600A3-3D87-4F8C-A582-0834FF4C6DB8}">
      <dsp:nvSpPr>
        <dsp:cNvPr id="0" name=""/>
        <dsp:cNvSpPr/>
      </dsp:nvSpPr>
      <dsp:spPr>
        <a:xfrm>
          <a:off x="0" y="847524"/>
          <a:ext cx="10353675" cy="675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573091-4239-4F28-8F0C-AE7C57CCE10B}">
      <dsp:nvSpPr>
        <dsp:cNvPr id="0" name=""/>
        <dsp:cNvSpPr/>
      </dsp:nvSpPr>
      <dsp:spPr>
        <a:xfrm>
          <a:off x="204333" y="999507"/>
          <a:ext cx="371515" cy="371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542B7-C7ED-449A-A2D1-4119B5B921ED}">
      <dsp:nvSpPr>
        <dsp:cNvPr id="0" name=""/>
        <dsp:cNvSpPr/>
      </dsp:nvSpPr>
      <dsp:spPr>
        <a:xfrm>
          <a:off x="780182" y="847524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Bubbles of </a:t>
          </a:r>
          <a:r>
            <a:rPr lang="en-CA" sz="2800" u="sng" kern="1200"/>
            <a:t>gas</a:t>
          </a:r>
          <a:r>
            <a:rPr lang="en-CA" sz="2800" kern="1200"/>
            <a:t> are produced.</a:t>
          </a:r>
          <a:endParaRPr lang="en-US" sz="2800" kern="1200"/>
        </a:p>
      </dsp:txBody>
      <dsp:txXfrm>
        <a:off x="780182" y="847524"/>
        <a:ext cx="9573492" cy="675482"/>
      </dsp:txXfrm>
    </dsp:sp>
    <dsp:sp modelId="{7189F7DC-923D-43FD-A1B9-EB0645871232}">
      <dsp:nvSpPr>
        <dsp:cNvPr id="0" name=""/>
        <dsp:cNvSpPr/>
      </dsp:nvSpPr>
      <dsp:spPr>
        <a:xfrm>
          <a:off x="0" y="1691877"/>
          <a:ext cx="10353675" cy="6754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92F441-3A2A-4C79-A314-CBEF7023B73C}">
      <dsp:nvSpPr>
        <dsp:cNvPr id="0" name=""/>
        <dsp:cNvSpPr/>
      </dsp:nvSpPr>
      <dsp:spPr>
        <a:xfrm>
          <a:off x="204333" y="1843860"/>
          <a:ext cx="371515" cy="371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1B3BD-0072-451D-B8A7-E534D2BF729E}">
      <dsp:nvSpPr>
        <dsp:cNvPr id="0" name=""/>
        <dsp:cNvSpPr/>
      </dsp:nvSpPr>
      <dsp:spPr>
        <a:xfrm>
          <a:off x="780182" y="1691877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Two solutions mix to form a </a:t>
          </a:r>
          <a:r>
            <a:rPr lang="en-CA" sz="2800" u="sng" kern="1200"/>
            <a:t>solid</a:t>
          </a:r>
          <a:r>
            <a:rPr lang="en-CA" sz="2800" kern="1200"/>
            <a:t> called a </a:t>
          </a:r>
          <a:r>
            <a:rPr lang="en-CA" sz="2800" u="sng" kern="1200"/>
            <a:t>precipitate</a:t>
          </a:r>
          <a:r>
            <a:rPr lang="en-CA" sz="2800" kern="1200"/>
            <a:t>.</a:t>
          </a:r>
          <a:endParaRPr lang="en-US" sz="2800" kern="1200"/>
        </a:p>
      </dsp:txBody>
      <dsp:txXfrm>
        <a:off x="780182" y="1691877"/>
        <a:ext cx="9573492" cy="675482"/>
      </dsp:txXfrm>
    </dsp:sp>
    <dsp:sp modelId="{8677CDD7-7106-4B6C-B391-FE242243B7AF}">
      <dsp:nvSpPr>
        <dsp:cNvPr id="0" name=""/>
        <dsp:cNvSpPr/>
      </dsp:nvSpPr>
      <dsp:spPr>
        <a:xfrm>
          <a:off x="0" y="2536230"/>
          <a:ext cx="10353675" cy="6754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B0976-D1A0-4E36-B256-A42C16DC023E}">
      <dsp:nvSpPr>
        <dsp:cNvPr id="0" name=""/>
        <dsp:cNvSpPr/>
      </dsp:nvSpPr>
      <dsp:spPr>
        <a:xfrm>
          <a:off x="204333" y="2688213"/>
          <a:ext cx="371515" cy="371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0688D-F4A3-4782-A1FA-609309B1A3CA}">
      <dsp:nvSpPr>
        <dsp:cNvPr id="0" name=""/>
        <dsp:cNvSpPr/>
      </dsp:nvSpPr>
      <dsp:spPr>
        <a:xfrm>
          <a:off x="780182" y="2536230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Energy in the form of </a:t>
          </a:r>
          <a:r>
            <a:rPr lang="en-CA" sz="2800" u="sng" kern="1200"/>
            <a:t>heat</a:t>
          </a:r>
          <a:r>
            <a:rPr lang="en-CA" sz="2800" kern="1200"/>
            <a:t> or </a:t>
          </a:r>
          <a:r>
            <a:rPr lang="en-CA" sz="2800" u="sng" kern="1200"/>
            <a:t>light</a:t>
          </a:r>
          <a:r>
            <a:rPr lang="en-CA" sz="2800" kern="1200"/>
            <a:t> is released or absorbed.</a:t>
          </a:r>
          <a:endParaRPr lang="en-US" sz="2800" kern="1200"/>
        </a:p>
      </dsp:txBody>
      <dsp:txXfrm>
        <a:off x="780182" y="2536230"/>
        <a:ext cx="9573492" cy="675482"/>
      </dsp:txXfrm>
    </dsp:sp>
    <dsp:sp modelId="{9DD90891-432D-491F-B91E-674757738FC1}">
      <dsp:nvSpPr>
        <dsp:cNvPr id="0" name=""/>
        <dsp:cNvSpPr/>
      </dsp:nvSpPr>
      <dsp:spPr>
        <a:xfrm>
          <a:off x="0" y="3380583"/>
          <a:ext cx="10353675" cy="6754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CC139-0A82-474C-80B4-F3CF4062A744}">
      <dsp:nvSpPr>
        <dsp:cNvPr id="0" name=""/>
        <dsp:cNvSpPr/>
      </dsp:nvSpPr>
      <dsp:spPr>
        <a:xfrm>
          <a:off x="204333" y="3532566"/>
          <a:ext cx="371515" cy="3715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2C3E14-56DB-490A-8392-3938EF7F4AEC}">
      <dsp:nvSpPr>
        <dsp:cNvPr id="0" name=""/>
        <dsp:cNvSpPr/>
      </dsp:nvSpPr>
      <dsp:spPr>
        <a:xfrm>
          <a:off x="780182" y="3380583"/>
          <a:ext cx="9573492" cy="67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89" tIns="71489" rIns="71489" bIns="7148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u="sng" kern="1200"/>
            <a:t>Electricity</a:t>
          </a:r>
          <a:r>
            <a:rPr lang="en-CA" sz="2800" kern="1200"/>
            <a:t> is produced.</a:t>
          </a:r>
          <a:endParaRPr lang="en-US" sz="2800" kern="1200"/>
        </a:p>
      </dsp:txBody>
      <dsp:txXfrm>
        <a:off x="780182" y="3380583"/>
        <a:ext cx="9573492" cy="675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25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08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54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36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67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71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34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10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59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62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0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08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83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44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4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3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441410-5990-409F-99B4-D28157D25DA8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FE0952-9D4A-4741-ADF2-2B2CA340D4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7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DC99-33A5-4ACB-93C8-AD9FA646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CA" sz="4800"/>
              <a:t>Physical or Chemical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A3AE2-F3C5-4B95-883C-52CB5ADF8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r>
              <a:rPr lang="en-CA" dirty="0"/>
              <a:t>Properties</a:t>
            </a:r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FD02D69B-CD4C-4F9E-B098-F2675B4A6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Chemical Property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E172D0-A5AC-49D2-B9DF-0F4D1D1BA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71878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865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Physical Changes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1A3-BD20-4A48-8A50-FCA0C29A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4" y="442913"/>
            <a:ext cx="6250815" cy="5929312"/>
          </a:xfrm>
          <a:effectLst/>
        </p:spPr>
        <p:txBody>
          <a:bodyPr anchor="ctr">
            <a:no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Alters only the </a:t>
            </a:r>
            <a:r>
              <a:rPr lang="en-CA" sz="3600" u="sng" dirty="0">
                <a:solidFill>
                  <a:schemeClr val="tx1"/>
                </a:solidFill>
              </a:rPr>
              <a:t>form</a:t>
            </a:r>
            <a:r>
              <a:rPr lang="en-CA" sz="3600" dirty="0">
                <a:solidFill>
                  <a:schemeClr val="tx1"/>
                </a:solidFill>
              </a:rPr>
              <a:t> or </a:t>
            </a:r>
            <a:r>
              <a:rPr lang="en-CA" sz="3600" u="sng" dirty="0">
                <a:solidFill>
                  <a:schemeClr val="tx1"/>
                </a:solidFill>
              </a:rPr>
              <a:t>state</a:t>
            </a:r>
            <a:r>
              <a:rPr lang="en-CA" sz="3600" dirty="0">
                <a:solidFill>
                  <a:schemeClr val="tx1"/>
                </a:solidFill>
              </a:rPr>
              <a:t> of a substance. </a:t>
            </a:r>
            <a:r>
              <a:rPr lang="en-CA" sz="3600" u="sng" dirty="0">
                <a:solidFill>
                  <a:schemeClr val="tx1"/>
                </a:solidFill>
              </a:rPr>
              <a:t>NO</a:t>
            </a:r>
            <a:r>
              <a:rPr lang="en-CA" sz="3600" dirty="0">
                <a:solidFill>
                  <a:schemeClr val="tx1"/>
                </a:solidFill>
              </a:rPr>
              <a:t> new substance is created.</a:t>
            </a:r>
          </a:p>
          <a:p>
            <a:r>
              <a:rPr lang="en-CA" sz="3600" dirty="0">
                <a:solidFill>
                  <a:schemeClr val="tx1"/>
                </a:solidFill>
              </a:rPr>
              <a:t>The chemical </a:t>
            </a:r>
            <a:r>
              <a:rPr lang="en-CA" sz="3600" u="sng" dirty="0">
                <a:solidFill>
                  <a:schemeClr val="tx1"/>
                </a:solidFill>
              </a:rPr>
              <a:t>composition</a:t>
            </a:r>
            <a:r>
              <a:rPr lang="en-CA" sz="3600" dirty="0">
                <a:solidFill>
                  <a:schemeClr val="tx1"/>
                </a:solidFill>
              </a:rPr>
              <a:t> remains the same.</a:t>
            </a:r>
          </a:p>
          <a:p>
            <a:r>
              <a:rPr lang="en-CA" sz="3600" dirty="0">
                <a:solidFill>
                  <a:schemeClr val="tx1"/>
                </a:solidFill>
              </a:rPr>
              <a:t>Usually </a:t>
            </a:r>
            <a:r>
              <a:rPr lang="en-CA" sz="3600" u="sng" dirty="0">
                <a:solidFill>
                  <a:schemeClr val="tx1"/>
                </a:solidFill>
              </a:rPr>
              <a:t>reversible</a:t>
            </a:r>
          </a:p>
          <a:p>
            <a:r>
              <a:rPr lang="en-CA" sz="3600" u="sng" dirty="0">
                <a:solidFill>
                  <a:schemeClr val="tx1"/>
                </a:solidFill>
              </a:rPr>
              <a:t>Examples: Change of state:</a:t>
            </a:r>
          </a:p>
          <a:p>
            <a:r>
              <a:rPr lang="en-CA" sz="3600" u="sng" dirty="0">
                <a:solidFill>
                  <a:schemeClr val="tx1"/>
                </a:solidFill>
              </a:rPr>
              <a:t>Dissolving:</a:t>
            </a:r>
          </a:p>
          <a:p>
            <a:r>
              <a:rPr lang="en-CA" sz="3600" u="sng" dirty="0">
                <a:solidFill>
                  <a:schemeClr val="tx1"/>
                </a:solidFill>
              </a:rPr>
              <a:t>Change of form:</a:t>
            </a:r>
          </a:p>
        </p:txBody>
      </p:sp>
    </p:spTree>
    <p:extLst>
      <p:ext uri="{BB962C8B-B14F-4D97-AF65-F5344CB8AC3E}">
        <p14:creationId xmlns:p14="http://schemas.microsoft.com/office/powerpoint/2010/main" val="339852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1A3-BD20-4A48-8A50-FCA0C29A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Changes a substance into a </a:t>
            </a:r>
            <a:r>
              <a:rPr lang="en-CA" u="sng" dirty="0"/>
              <a:t>new</a:t>
            </a:r>
            <a:r>
              <a:rPr lang="en-CA" dirty="0"/>
              <a:t> substance that has different </a:t>
            </a:r>
            <a:r>
              <a:rPr lang="en-CA" u="sng" dirty="0"/>
              <a:t>physical and chemical properties</a:t>
            </a:r>
            <a:r>
              <a:rPr lang="en-CA" dirty="0"/>
              <a:t>, and a new </a:t>
            </a:r>
            <a:r>
              <a:rPr lang="en-CA" u="sng" dirty="0"/>
              <a:t>chemical formula</a:t>
            </a:r>
            <a:r>
              <a:rPr lang="en-CA" dirty="0"/>
              <a:t>.</a:t>
            </a:r>
          </a:p>
          <a:p>
            <a:r>
              <a:rPr lang="en-CA" dirty="0"/>
              <a:t>Are </a:t>
            </a:r>
            <a:r>
              <a:rPr lang="en-CA" u="sng" dirty="0"/>
              <a:t>NOT</a:t>
            </a:r>
            <a:r>
              <a:rPr lang="en-CA" dirty="0"/>
              <a:t> usually reversible. Substance </a:t>
            </a:r>
            <a:r>
              <a:rPr lang="en-CA" u="sng" dirty="0"/>
              <a:t>cannot</a:t>
            </a:r>
            <a:r>
              <a:rPr lang="en-CA" dirty="0"/>
              <a:t> be easily changed into what it was before.</a:t>
            </a:r>
          </a:p>
          <a:p>
            <a:r>
              <a:rPr lang="en-CA" dirty="0"/>
              <a:t>Chemical changes are the result of </a:t>
            </a:r>
            <a:r>
              <a:rPr lang="en-CA" u="sng" dirty="0"/>
              <a:t>chemical reactions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92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4F87-2D21-4DAA-A24F-1A7523D6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Signs of a chemical change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2B168E4-BAD7-4C2A-A482-C0286F1D6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505940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6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7842-2A38-4C42-A599-11827553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What is chemistry?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62617-2B52-448E-BBC9-B01CF15E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CA" sz="3600" dirty="0"/>
              <a:t>The study of </a:t>
            </a:r>
            <a:r>
              <a:rPr lang="en-CA" sz="3600" u="sng" dirty="0"/>
              <a:t>matter</a:t>
            </a:r>
            <a:r>
              <a:rPr lang="en-CA" sz="3600" dirty="0"/>
              <a:t> and the way it </a:t>
            </a:r>
            <a:r>
              <a:rPr lang="en-CA" sz="3600" u="sng" dirty="0"/>
              <a:t>interacts</a:t>
            </a:r>
            <a:r>
              <a:rPr lang="en-CA" sz="3600" dirty="0"/>
              <a:t> with other matter.</a:t>
            </a:r>
            <a:endParaRPr lang="en-CA" sz="3600" u="sng" dirty="0"/>
          </a:p>
        </p:txBody>
      </p:sp>
    </p:spTree>
    <p:extLst>
      <p:ext uri="{BB962C8B-B14F-4D97-AF65-F5344CB8AC3E}">
        <p14:creationId xmlns:p14="http://schemas.microsoft.com/office/powerpoint/2010/main" val="116425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2" y="1115568"/>
            <a:ext cx="3966587" cy="4626864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What is matter?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1A3-BD20-4A48-8A50-FCA0C29A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CA" sz="3600" dirty="0"/>
              <a:t>Anything that has a </a:t>
            </a:r>
            <a:r>
              <a:rPr lang="en-CA" sz="3600" u="sng" dirty="0"/>
              <a:t>mass</a:t>
            </a:r>
            <a:r>
              <a:rPr lang="en-CA" sz="3600" dirty="0"/>
              <a:t> and takes up </a:t>
            </a:r>
            <a:r>
              <a:rPr lang="en-CA" sz="3600" u="sng" dirty="0"/>
              <a:t>space</a:t>
            </a:r>
            <a:r>
              <a:rPr lang="en-CA" sz="3600" dirty="0"/>
              <a:t> (volume).</a:t>
            </a:r>
          </a:p>
          <a:p>
            <a:r>
              <a:rPr lang="en-CA" sz="3600" dirty="0"/>
              <a:t>What is the smallest piece of matter?</a:t>
            </a:r>
          </a:p>
        </p:txBody>
      </p:sp>
    </p:spTree>
    <p:extLst>
      <p:ext uri="{BB962C8B-B14F-4D97-AF65-F5344CB8AC3E}">
        <p14:creationId xmlns:p14="http://schemas.microsoft.com/office/powerpoint/2010/main" val="200980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5" y="963506"/>
            <a:ext cx="4333046" cy="4827693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Classifying matter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1A3-BD20-4A48-8A50-FCA0C29A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Matter is classified into either </a:t>
            </a:r>
            <a:r>
              <a:rPr lang="en-CA" sz="3600" u="sng" dirty="0">
                <a:solidFill>
                  <a:schemeClr val="tx1"/>
                </a:solidFill>
              </a:rPr>
              <a:t>mixtures</a:t>
            </a:r>
            <a:r>
              <a:rPr lang="en-CA" sz="3600" dirty="0">
                <a:solidFill>
                  <a:schemeClr val="tx1"/>
                </a:solidFill>
              </a:rPr>
              <a:t> or </a:t>
            </a:r>
            <a:r>
              <a:rPr lang="en-CA" sz="3600" u="sng" dirty="0">
                <a:solidFill>
                  <a:schemeClr val="tx1"/>
                </a:solidFill>
              </a:rPr>
              <a:t>pure substances.</a:t>
            </a:r>
          </a:p>
          <a:p>
            <a:r>
              <a:rPr lang="en-CA" sz="3600" dirty="0">
                <a:solidFill>
                  <a:schemeClr val="tx1"/>
                </a:solidFill>
              </a:rPr>
              <a:t>Mixtures can be either heterogeneous or homogeneous.</a:t>
            </a:r>
          </a:p>
          <a:p>
            <a:r>
              <a:rPr lang="en-CA" sz="3600" dirty="0">
                <a:solidFill>
                  <a:schemeClr val="tx1"/>
                </a:solidFill>
              </a:rPr>
              <a:t>Pure substances can be either compounds or elements</a:t>
            </a:r>
          </a:p>
        </p:txBody>
      </p:sp>
    </p:spTree>
    <p:extLst>
      <p:ext uri="{BB962C8B-B14F-4D97-AF65-F5344CB8AC3E}">
        <p14:creationId xmlns:p14="http://schemas.microsoft.com/office/powerpoint/2010/main" val="293769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B3792-D42F-477E-A83F-7BD0E521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CA" dirty="0"/>
              <a:t>Heterogeneous Mixtures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6987-F4AF-432D-8D7B-1BC60928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Have </a:t>
            </a:r>
            <a:r>
              <a:rPr lang="en-CA" sz="3600" u="sng" dirty="0">
                <a:solidFill>
                  <a:schemeClr val="tx1"/>
                </a:solidFill>
              </a:rPr>
              <a:t>two</a:t>
            </a:r>
            <a:r>
              <a:rPr lang="en-CA" sz="3600" dirty="0">
                <a:solidFill>
                  <a:schemeClr val="tx1"/>
                </a:solidFill>
              </a:rPr>
              <a:t> or </a:t>
            </a:r>
            <a:r>
              <a:rPr lang="en-CA" sz="3600" u="sng" dirty="0">
                <a:solidFill>
                  <a:schemeClr val="tx1"/>
                </a:solidFill>
              </a:rPr>
              <a:t>more</a:t>
            </a:r>
            <a:r>
              <a:rPr lang="en-CA" sz="3600" dirty="0">
                <a:solidFill>
                  <a:schemeClr val="tx1"/>
                </a:solidFill>
              </a:rPr>
              <a:t> visible parts</a:t>
            </a:r>
          </a:p>
          <a:p>
            <a:r>
              <a:rPr lang="en-CA" sz="3600" dirty="0">
                <a:solidFill>
                  <a:schemeClr val="tx1"/>
                </a:solidFill>
              </a:rPr>
              <a:t>Example: Sand in water</a:t>
            </a:r>
          </a:p>
        </p:txBody>
      </p:sp>
    </p:spTree>
    <p:extLst>
      <p:ext uri="{BB962C8B-B14F-4D97-AF65-F5344CB8AC3E}">
        <p14:creationId xmlns:p14="http://schemas.microsoft.com/office/powerpoint/2010/main" val="374863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3792-D42F-477E-A83F-7BD0E521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Homogeneous Mixtures (</a:t>
            </a:r>
            <a:r>
              <a:rPr lang="en-CA" u="sng" dirty="0"/>
              <a:t>solutions</a:t>
            </a:r>
            <a:r>
              <a:rPr lang="en-CA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6987-F4AF-432D-8D7B-1BC60928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CA" sz="3600" dirty="0"/>
              <a:t>Mixtures that have only </a:t>
            </a:r>
            <a:r>
              <a:rPr lang="en-CA" sz="3600" u="sng" dirty="0"/>
              <a:t>one visible</a:t>
            </a:r>
            <a:r>
              <a:rPr lang="en-CA" sz="3600" dirty="0"/>
              <a:t> part.</a:t>
            </a:r>
          </a:p>
          <a:p>
            <a:r>
              <a:rPr lang="en-CA" sz="3600" dirty="0"/>
              <a:t>Example: Salt Water.</a:t>
            </a:r>
          </a:p>
        </p:txBody>
      </p:sp>
    </p:spTree>
    <p:extLst>
      <p:ext uri="{BB962C8B-B14F-4D97-AF65-F5344CB8AC3E}">
        <p14:creationId xmlns:p14="http://schemas.microsoft.com/office/powerpoint/2010/main" val="424397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3792-D42F-477E-A83F-7BD0E521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Compounds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BC0CC1-5CA4-4873-BD87-E025A81D5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79275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03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3792-D42F-477E-A83F-7BD0E521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CA" dirty="0"/>
              <a:t>Elements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CFCC49-5AB8-4B5B-BB5C-E76A6C84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696060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06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D096-5DF9-4A9E-8DFB-295C07AF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115568"/>
            <a:ext cx="4733922" cy="4626864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Physical Property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A1A3-BD20-4A48-8A50-FCA0C29A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7" y="528638"/>
            <a:ext cx="6881815" cy="5715000"/>
          </a:xfrm>
        </p:spPr>
        <p:txBody>
          <a:bodyPr anchor="ctr">
            <a:normAutofit/>
          </a:bodyPr>
          <a:lstStyle/>
          <a:p>
            <a:r>
              <a:rPr lang="en-CA" sz="3600" dirty="0"/>
              <a:t>A characteristic of the substance that is used to identify the substance.</a:t>
            </a:r>
          </a:p>
          <a:p>
            <a:r>
              <a:rPr lang="en-CA" sz="3600" dirty="0"/>
              <a:t>Colour, Hardness, Solubility, Lustre, Odour, Density, Melting/Boiling Point.</a:t>
            </a:r>
          </a:p>
          <a:p>
            <a:r>
              <a:rPr lang="en-CA" sz="3600" dirty="0"/>
              <a:t>Includes State: </a:t>
            </a:r>
            <a:r>
              <a:rPr lang="en-CA" sz="3600" u="sng" dirty="0"/>
              <a:t>solid</a:t>
            </a:r>
            <a:r>
              <a:rPr lang="en-CA" sz="3600" dirty="0"/>
              <a:t>, </a:t>
            </a:r>
            <a:r>
              <a:rPr lang="en-CA" sz="3600" u="sng" dirty="0"/>
              <a:t>liquid</a:t>
            </a:r>
            <a:r>
              <a:rPr lang="en-CA" sz="3600" dirty="0"/>
              <a:t>, or </a:t>
            </a:r>
            <a:r>
              <a:rPr lang="en-CA" sz="3600" u="sng" dirty="0"/>
              <a:t>gas</a:t>
            </a:r>
            <a:r>
              <a:rPr lang="en-CA" sz="3600" dirty="0"/>
              <a:t>.</a:t>
            </a:r>
          </a:p>
          <a:p>
            <a:r>
              <a:rPr lang="en-CA" sz="3600" dirty="0"/>
              <a:t>Example: States of Water</a:t>
            </a:r>
          </a:p>
        </p:txBody>
      </p:sp>
    </p:spTree>
    <p:extLst>
      <p:ext uri="{BB962C8B-B14F-4D97-AF65-F5344CB8AC3E}">
        <p14:creationId xmlns:p14="http://schemas.microsoft.com/office/powerpoint/2010/main" val="338860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359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Calisto MT</vt:lpstr>
      <vt:lpstr>Trebuchet MS</vt:lpstr>
      <vt:lpstr>Wingdings 2</vt:lpstr>
      <vt:lpstr>Slate</vt:lpstr>
      <vt:lpstr>Physical or Chemical</vt:lpstr>
      <vt:lpstr>What is chemistry?</vt:lpstr>
      <vt:lpstr>What is matter?</vt:lpstr>
      <vt:lpstr>Classifying matter</vt:lpstr>
      <vt:lpstr>Heterogeneous Mixtures</vt:lpstr>
      <vt:lpstr>Homogeneous Mixtures (solutions)</vt:lpstr>
      <vt:lpstr>Compounds</vt:lpstr>
      <vt:lpstr>Elements</vt:lpstr>
      <vt:lpstr>Physical Property</vt:lpstr>
      <vt:lpstr>Chemical Property</vt:lpstr>
      <vt:lpstr>Physical Changes</vt:lpstr>
      <vt:lpstr>Chemical Change</vt:lpstr>
      <vt:lpstr>Signs of a chemical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or Chemical</dc:title>
  <dc:creator>Tyler C</dc:creator>
  <cp:lastModifiedBy>Tyler C</cp:lastModifiedBy>
  <cp:revision>3</cp:revision>
  <dcterms:created xsi:type="dcterms:W3CDTF">2018-11-13T06:13:42Z</dcterms:created>
  <dcterms:modified xsi:type="dcterms:W3CDTF">2018-11-13T06:22:55Z</dcterms:modified>
</cp:coreProperties>
</file>