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0"/>
  </p:handout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2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1FF5C-1DEA-44FF-8F41-838005BDC5A7}" type="doc">
      <dgm:prSet loTypeId="urn:microsoft.com/office/officeart/2005/8/layout/process4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CEF8B0-24D1-475B-9DD0-89FF92FF59F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CA"/>
            <a:t>PCBs (polychlorinated biphenyls): industrial chemical which has been banned in the US for decades, yet is still persistent</a:t>
          </a:r>
          <a:endParaRPr lang="en-US"/>
        </a:p>
      </dgm:t>
    </dgm:pt>
    <dgm:pt modelId="{7EDB2662-970D-4110-BF39-C745E1F6EECA}" type="parTrans" cxnId="{6EF32123-4D7A-4B01-B833-73F801BAB4E8}">
      <dgm:prSet/>
      <dgm:spPr/>
      <dgm:t>
        <a:bodyPr/>
        <a:lstStyle/>
        <a:p>
          <a:endParaRPr lang="en-US"/>
        </a:p>
      </dgm:t>
    </dgm:pt>
    <dgm:pt modelId="{EE4338C6-F2F9-47C1-AA89-8CDBF796392C}" type="sibTrans" cxnId="{6EF32123-4D7A-4B01-B833-73F801BAB4E8}">
      <dgm:prSet/>
      <dgm:spPr/>
      <dgm:t>
        <a:bodyPr/>
        <a:lstStyle/>
        <a:p>
          <a:endParaRPr lang="en-US"/>
        </a:p>
      </dgm:t>
    </dgm:pt>
    <dgm:pt modelId="{48AF9C47-2A32-43A2-938A-0DAF2028452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CA" dirty="0"/>
            <a:t>Pesticides: </a:t>
          </a:r>
          <a:r>
            <a:rPr lang="en-CA" b="0" dirty="0"/>
            <a:t>Glyphosate, atrazine, DDT </a:t>
          </a:r>
          <a:endParaRPr lang="en-US" b="0" dirty="0"/>
        </a:p>
      </dgm:t>
    </dgm:pt>
    <dgm:pt modelId="{F7E240B5-A02F-405B-92A2-5CBA07FD71FF}" type="parTrans" cxnId="{76627A26-2F9D-448C-9431-BEECA63FB4DD}">
      <dgm:prSet/>
      <dgm:spPr/>
      <dgm:t>
        <a:bodyPr/>
        <a:lstStyle/>
        <a:p>
          <a:endParaRPr lang="en-US"/>
        </a:p>
      </dgm:t>
    </dgm:pt>
    <dgm:pt modelId="{97630DD7-0C6B-487B-AA8D-F4A359166700}" type="sibTrans" cxnId="{76627A26-2F9D-448C-9431-BEECA63FB4DD}">
      <dgm:prSet/>
      <dgm:spPr/>
      <dgm:t>
        <a:bodyPr/>
        <a:lstStyle/>
        <a:p>
          <a:endParaRPr lang="en-US"/>
        </a:p>
      </dgm:t>
    </dgm:pt>
    <dgm:pt modelId="{25081E17-DD71-48C9-BAFC-EE970A33088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CA" dirty="0"/>
            <a:t>Heavy Metals: metals like arsenic, mercury, lead, aluminum and cadmium which are common in many areas of the environment</a:t>
          </a:r>
          <a:endParaRPr lang="en-US" dirty="0"/>
        </a:p>
      </dgm:t>
    </dgm:pt>
    <dgm:pt modelId="{4953B479-DF75-4A63-8BE5-E9DC3F3AA76B}" type="parTrans" cxnId="{ACC9C419-4A7F-4394-BB7E-23D18E868D65}">
      <dgm:prSet/>
      <dgm:spPr/>
      <dgm:t>
        <a:bodyPr/>
        <a:lstStyle/>
        <a:p>
          <a:endParaRPr lang="en-US"/>
        </a:p>
      </dgm:t>
    </dgm:pt>
    <dgm:pt modelId="{B62E2930-22CE-4A37-9D6A-DB455AAD417E}" type="sibTrans" cxnId="{ACC9C419-4A7F-4394-BB7E-23D18E868D65}">
      <dgm:prSet/>
      <dgm:spPr/>
      <dgm:t>
        <a:bodyPr/>
        <a:lstStyle/>
        <a:p>
          <a:endParaRPr lang="en-US"/>
        </a:p>
      </dgm:t>
    </dgm:pt>
    <dgm:pt modelId="{97B7641D-B8C1-4DD0-9FC6-4240AA991C23}" type="pres">
      <dgm:prSet presAssocID="{6B01FF5C-1DEA-44FF-8F41-838005BDC5A7}" presName="Name0" presStyleCnt="0">
        <dgm:presLayoutVars>
          <dgm:dir/>
          <dgm:animLvl val="lvl"/>
          <dgm:resizeHandles val="exact"/>
        </dgm:presLayoutVars>
      </dgm:prSet>
      <dgm:spPr/>
    </dgm:pt>
    <dgm:pt modelId="{7CD7D218-5A1F-4F14-8352-AB79E2E0B738}" type="pres">
      <dgm:prSet presAssocID="{25081E17-DD71-48C9-BAFC-EE970A330886}" presName="boxAndChildren" presStyleCnt="0"/>
      <dgm:spPr/>
    </dgm:pt>
    <dgm:pt modelId="{970BDF1C-4992-49B5-90C1-5B1911F5744F}" type="pres">
      <dgm:prSet presAssocID="{25081E17-DD71-48C9-BAFC-EE970A330886}" presName="parentTextBox" presStyleLbl="node1" presStyleIdx="0" presStyleCnt="3"/>
      <dgm:spPr/>
    </dgm:pt>
    <dgm:pt modelId="{CE86553E-01C7-4470-A005-B04F107DFF99}" type="pres">
      <dgm:prSet presAssocID="{97630DD7-0C6B-487B-AA8D-F4A359166700}" presName="sp" presStyleCnt="0"/>
      <dgm:spPr/>
    </dgm:pt>
    <dgm:pt modelId="{64C36A80-1F53-41AE-8779-4CFB8B96ED67}" type="pres">
      <dgm:prSet presAssocID="{48AF9C47-2A32-43A2-938A-0DAF20284529}" presName="arrowAndChildren" presStyleCnt="0"/>
      <dgm:spPr/>
    </dgm:pt>
    <dgm:pt modelId="{21905F5E-EAA2-43D0-8E26-94202101EDD2}" type="pres">
      <dgm:prSet presAssocID="{48AF9C47-2A32-43A2-938A-0DAF20284529}" presName="parentTextArrow" presStyleLbl="node1" presStyleIdx="1" presStyleCnt="3"/>
      <dgm:spPr/>
    </dgm:pt>
    <dgm:pt modelId="{461F9843-C04E-4B64-BFE8-272CD5B705C4}" type="pres">
      <dgm:prSet presAssocID="{EE4338C6-F2F9-47C1-AA89-8CDBF796392C}" presName="sp" presStyleCnt="0"/>
      <dgm:spPr/>
    </dgm:pt>
    <dgm:pt modelId="{246B1AE7-682A-4C49-8401-895206CCB9A3}" type="pres">
      <dgm:prSet presAssocID="{A2CEF8B0-24D1-475B-9DD0-89FF92FF59FC}" presName="arrowAndChildren" presStyleCnt="0"/>
      <dgm:spPr/>
    </dgm:pt>
    <dgm:pt modelId="{A701F6AD-7CFB-4C52-B1F7-52FEB08C4CD3}" type="pres">
      <dgm:prSet presAssocID="{A2CEF8B0-24D1-475B-9DD0-89FF92FF59FC}" presName="parentTextArrow" presStyleLbl="node1" presStyleIdx="2" presStyleCnt="3"/>
      <dgm:spPr/>
    </dgm:pt>
  </dgm:ptLst>
  <dgm:cxnLst>
    <dgm:cxn modelId="{ACC9C419-4A7F-4394-BB7E-23D18E868D65}" srcId="{6B01FF5C-1DEA-44FF-8F41-838005BDC5A7}" destId="{25081E17-DD71-48C9-BAFC-EE970A330886}" srcOrd="2" destOrd="0" parTransId="{4953B479-DF75-4A63-8BE5-E9DC3F3AA76B}" sibTransId="{B62E2930-22CE-4A37-9D6A-DB455AAD417E}"/>
    <dgm:cxn modelId="{6EF32123-4D7A-4B01-B833-73F801BAB4E8}" srcId="{6B01FF5C-1DEA-44FF-8F41-838005BDC5A7}" destId="{A2CEF8B0-24D1-475B-9DD0-89FF92FF59FC}" srcOrd="0" destOrd="0" parTransId="{7EDB2662-970D-4110-BF39-C745E1F6EECA}" sibTransId="{EE4338C6-F2F9-47C1-AA89-8CDBF796392C}"/>
    <dgm:cxn modelId="{8BD70B24-456D-486A-BC75-B65399887EC9}" type="presOf" srcId="{25081E17-DD71-48C9-BAFC-EE970A330886}" destId="{970BDF1C-4992-49B5-90C1-5B1911F5744F}" srcOrd="0" destOrd="0" presId="urn:microsoft.com/office/officeart/2005/8/layout/process4"/>
    <dgm:cxn modelId="{76627A26-2F9D-448C-9431-BEECA63FB4DD}" srcId="{6B01FF5C-1DEA-44FF-8F41-838005BDC5A7}" destId="{48AF9C47-2A32-43A2-938A-0DAF20284529}" srcOrd="1" destOrd="0" parTransId="{F7E240B5-A02F-405B-92A2-5CBA07FD71FF}" sibTransId="{97630DD7-0C6B-487B-AA8D-F4A359166700}"/>
    <dgm:cxn modelId="{3A3C7A38-4E79-479E-8B11-D3F224FC4FEF}" type="presOf" srcId="{A2CEF8B0-24D1-475B-9DD0-89FF92FF59FC}" destId="{A701F6AD-7CFB-4C52-B1F7-52FEB08C4CD3}" srcOrd="0" destOrd="0" presId="urn:microsoft.com/office/officeart/2005/8/layout/process4"/>
    <dgm:cxn modelId="{B9F54257-BB2F-477E-A909-6C5FE0729287}" type="presOf" srcId="{6B01FF5C-1DEA-44FF-8F41-838005BDC5A7}" destId="{97B7641D-B8C1-4DD0-9FC6-4240AA991C23}" srcOrd="0" destOrd="0" presId="urn:microsoft.com/office/officeart/2005/8/layout/process4"/>
    <dgm:cxn modelId="{62CA8986-83CC-4532-B4E3-35D44EB46F2F}" type="presOf" srcId="{48AF9C47-2A32-43A2-938A-0DAF20284529}" destId="{21905F5E-EAA2-43D0-8E26-94202101EDD2}" srcOrd="0" destOrd="0" presId="urn:microsoft.com/office/officeart/2005/8/layout/process4"/>
    <dgm:cxn modelId="{FF3D875D-A228-405D-8AB1-3324811011B3}" type="presParOf" srcId="{97B7641D-B8C1-4DD0-9FC6-4240AA991C23}" destId="{7CD7D218-5A1F-4F14-8352-AB79E2E0B738}" srcOrd="0" destOrd="0" presId="urn:microsoft.com/office/officeart/2005/8/layout/process4"/>
    <dgm:cxn modelId="{43FB1238-4519-4B22-8EAA-DC2BD21F4DE5}" type="presParOf" srcId="{7CD7D218-5A1F-4F14-8352-AB79E2E0B738}" destId="{970BDF1C-4992-49B5-90C1-5B1911F5744F}" srcOrd="0" destOrd="0" presId="urn:microsoft.com/office/officeart/2005/8/layout/process4"/>
    <dgm:cxn modelId="{87EDC943-F53A-4BE9-8CEE-687BD7220012}" type="presParOf" srcId="{97B7641D-B8C1-4DD0-9FC6-4240AA991C23}" destId="{CE86553E-01C7-4470-A005-B04F107DFF99}" srcOrd="1" destOrd="0" presId="urn:microsoft.com/office/officeart/2005/8/layout/process4"/>
    <dgm:cxn modelId="{67FBF959-5779-41AB-9403-D9E067137314}" type="presParOf" srcId="{97B7641D-B8C1-4DD0-9FC6-4240AA991C23}" destId="{64C36A80-1F53-41AE-8779-4CFB8B96ED67}" srcOrd="2" destOrd="0" presId="urn:microsoft.com/office/officeart/2005/8/layout/process4"/>
    <dgm:cxn modelId="{D5B2C43B-B3E3-4527-88F6-7B06BC615FA1}" type="presParOf" srcId="{64C36A80-1F53-41AE-8779-4CFB8B96ED67}" destId="{21905F5E-EAA2-43D0-8E26-94202101EDD2}" srcOrd="0" destOrd="0" presId="urn:microsoft.com/office/officeart/2005/8/layout/process4"/>
    <dgm:cxn modelId="{1F1B5D35-D24D-41BD-83E0-5A23A465E646}" type="presParOf" srcId="{97B7641D-B8C1-4DD0-9FC6-4240AA991C23}" destId="{461F9843-C04E-4B64-BFE8-272CD5B705C4}" srcOrd="3" destOrd="0" presId="urn:microsoft.com/office/officeart/2005/8/layout/process4"/>
    <dgm:cxn modelId="{F637C968-7F7E-41B9-BFF0-B20BB12A5EA5}" type="presParOf" srcId="{97B7641D-B8C1-4DD0-9FC6-4240AA991C23}" destId="{246B1AE7-682A-4C49-8401-895206CCB9A3}" srcOrd="4" destOrd="0" presId="urn:microsoft.com/office/officeart/2005/8/layout/process4"/>
    <dgm:cxn modelId="{17EDBD0C-E282-436E-989C-219BA888143C}" type="presParOf" srcId="{246B1AE7-682A-4C49-8401-895206CCB9A3}" destId="{A701F6AD-7CFB-4C52-B1F7-52FEB08C4CD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06F99-D007-4E7A-981C-DBD1EAF363D0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4EDE2E-2795-4E78-9B1A-9E9ED489B616}">
      <dgm:prSet custT="1"/>
      <dgm:spPr/>
      <dgm:t>
        <a:bodyPr/>
        <a:lstStyle/>
        <a:p>
          <a:r>
            <a:rPr lang="en-CA" sz="1400" b="1" i="0" dirty="0"/>
            <a:t>Toxins, such as, pesticides can make their way into the water as well as onto the plants which they are targeting </a:t>
          </a:r>
          <a:endParaRPr lang="en-US" sz="1400" b="1" dirty="0"/>
        </a:p>
      </dgm:t>
    </dgm:pt>
    <dgm:pt modelId="{9F6C3F71-9B65-4A5C-9C7E-5E86C8BE8335}" type="parTrans" cxnId="{A0E77DA3-44D5-4DA9-ACB2-1AF65DF1328A}">
      <dgm:prSet/>
      <dgm:spPr/>
      <dgm:t>
        <a:bodyPr/>
        <a:lstStyle/>
        <a:p>
          <a:endParaRPr lang="en-US"/>
        </a:p>
      </dgm:t>
    </dgm:pt>
    <dgm:pt modelId="{82516033-9466-4823-AF0A-A87CF1C4B12D}" type="sibTrans" cxnId="{A0E77DA3-44D5-4DA9-ACB2-1AF65DF1328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EBD223F-9183-433D-B779-657FC1AF5206}">
      <dgm:prSet custT="1"/>
      <dgm:spPr/>
      <dgm:t>
        <a:bodyPr/>
        <a:lstStyle/>
        <a:p>
          <a:r>
            <a:rPr lang="en-CA" sz="1400" b="1" i="0" dirty="0"/>
            <a:t>Animals at the base of the food web (primary consumers) take in the toxins which are then passed up the food chain</a:t>
          </a:r>
          <a:endParaRPr lang="en-US" sz="1400" b="1" dirty="0"/>
        </a:p>
      </dgm:t>
    </dgm:pt>
    <dgm:pt modelId="{0306CCE8-44BD-4A21-AE5C-C99F5FB13A60}" type="parTrans" cxnId="{75B716F5-54A2-4528-B599-A49C3929983E}">
      <dgm:prSet/>
      <dgm:spPr/>
      <dgm:t>
        <a:bodyPr/>
        <a:lstStyle/>
        <a:p>
          <a:endParaRPr lang="en-US"/>
        </a:p>
      </dgm:t>
    </dgm:pt>
    <dgm:pt modelId="{A8076B23-6ABF-4852-9D5F-49325AFF7688}" type="sibTrans" cxnId="{75B716F5-54A2-4528-B599-A49C3929983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B7673F9-3E0F-4514-84CA-1231AD6D0F8B}">
      <dgm:prSet custT="1"/>
      <dgm:spPr/>
      <dgm:t>
        <a:bodyPr/>
        <a:lstStyle/>
        <a:p>
          <a:r>
            <a:rPr lang="en-CA" sz="1400" b="1" i="0" dirty="0"/>
            <a:t>Many toxins are fat soluble, not water soluble, which means that they are not secreted out through urine or sweat but rather stored in the tissues of the animals</a:t>
          </a:r>
          <a:endParaRPr lang="en-US" sz="1400" b="1" dirty="0"/>
        </a:p>
      </dgm:t>
    </dgm:pt>
    <dgm:pt modelId="{CC951083-3DD6-4ECF-8A6F-A818E08A0B6C}" type="parTrans" cxnId="{3734134B-6517-4DEE-A0C0-B720B4D69E62}">
      <dgm:prSet/>
      <dgm:spPr/>
      <dgm:t>
        <a:bodyPr/>
        <a:lstStyle/>
        <a:p>
          <a:endParaRPr lang="en-US"/>
        </a:p>
      </dgm:t>
    </dgm:pt>
    <dgm:pt modelId="{05BDDCE2-BD0B-474C-AD43-793F298D799C}" type="sibTrans" cxnId="{3734134B-6517-4DEE-A0C0-B720B4D69E6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743E39D-A5DA-4B89-A1FA-57B144D6462F}" type="pres">
      <dgm:prSet presAssocID="{61C06F99-D007-4E7A-981C-DBD1EAF363D0}" presName="Name0" presStyleCnt="0">
        <dgm:presLayoutVars>
          <dgm:animLvl val="lvl"/>
          <dgm:resizeHandles val="exact"/>
        </dgm:presLayoutVars>
      </dgm:prSet>
      <dgm:spPr/>
    </dgm:pt>
    <dgm:pt modelId="{9E2E8647-6A07-4674-B88F-D5F3771F951B}" type="pres">
      <dgm:prSet presAssocID="{364EDE2E-2795-4E78-9B1A-9E9ED489B616}" presName="compositeNode" presStyleCnt="0">
        <dgm:presLayoutVars>
          <dgm:bulletEnabled val="1"/>
        </dgm:presLayoutVars>
      </dgm:prSet>
      <dgm:spPr/>
    </dgm:pt>
    <dgm:pt modelId="{AFCDFBA6-B4CD-4A6F-A149-8D3D11C6EE7B}" type="pres">
      <dgm:prSet presAssocID="{364EDE2E-2795-4E78-9B1A-9E9ED489B616}" presName="bgRect" presStyleLbl="bgAccFollowNode1" presStyleIdx="0" presStyleCnt="3"/>
      <dgm:spPr/>
    </dgm:pt>
    <dgm:pt modelId="{7E6B1C53-EB6E-43A3-9EE2-81CA997FBC27}" type="pres">
      <dgm:prSet presAssocID="{82516033-9466-4823-AF0A-A87CF1C4B12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B81E381-CF19-461A-B7F5-3DC08A644F0F}" type="pres">
      <dgm:prSet presAssocID="{364EDE2E-2795-4E78-9B1A-9E9ED489B616}" presName="bottomLine" presStyleLbl="alignNode1" presStyleIdx="1" presStyleCnt="6">
        <dgm:presLayoutVars/>
      </dgm:prSet>
      <dgm:spPr/>
    </dgm:pt>
    <dgm:pt modelId="{9268A74E-9A63-49A8-90A3-CD671B475070}" type="pres">
      <dgm:prSet presAssocID="{364EDE2E-2795-4E78-9B1A-9E9ED489B616}" presName="nodeText" presStyleLbl="bgAccFollowNode1" presStyleIdx="0" presStyleCnt="3">
        <dgm:presLayoutVars>
          <dgm:bulletEnabled val="1"/>
        </dgm:presLayoutVars>
      </dgm:prSet>
      <dgm:spPr/>
    </dgm:pt>
    <dgm:pt modelId="{D4191344-59EE-4048-B841-1E101DD33057}" type="pres">
      <dgm:prSet presAssocID="{82516033-9466-4823-AF0A-A87CF1C4B12D}" presName="sibTrans" presStyleCnt="0"/>
      <dgm:spPr/>
    </dgm:pt>
    <dgm:pt modelId="{A37C46E3-3AF7-4A6C-A7F2-622747E5CC90}" type="pres">
      <dgm:prSet presAssocID="{4EBD223F-9183-433D-B779-657FC1AF5206}" presName="compositeNode" presStyleCnt="0">
        <dgm:presLayoutVars>
          <dgm:bulletEnabled val="1"/>
        </dgm:presLayoutVars>
      </dgm:prSet>
      <dgm:spPr/>
    </dgm:pt>
    <dgm:pt modelId="{45453F6A-D63F-41C4-96FC-B14B576F2AB6}" type="pres">
      <dgm:prSet presAssocID="{4EBD223F-9183-433D-B779-657FC1AF5206}" presName="bgRect" presStyleLbl="bgAccFollowNode1" presStyleIdx="1" presStyleCnt="3"/>
      <dgm:spPr/>
    </dgm:pt>
    <dgm:pt modelId="{7A4D9AB3-1AD9-4600-975C-3D369D65BDD4}" type="pres">
      <dgm:prSet presAssocID="{A8076B23-6ABF-4852-9D5F-49325AFF768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5C9CCCB-8B7D-49EA-B0F0-DA15EAD5F248}" type="pres">
      <dgm:prSet presAssocID="{4EBD223F-9183-433D-B779-657FC1AF5206}" presName="bottomLine" presStyleLbl="alignNode1" presStyleIdx="3" presStyleCnt="6">
        <dgm:presLayoutVars/>
      </dgm:prSet>
      <dgm:spPr/>
    </dgm:pt>
    <dgm:pt modelId="{7D9A8265-0073-4FC5-B594-C61A93E15EE7}" type="pres">
      <dgm:prSet presAssocID="{4EBD223F-9183-433D-B779-657FC1AF5206}" presName="nodeText" presStyleLbl="bgAccFollowNode1" presStyleIdx="1" presStyleCnt="3">
        <dgm:presLayoutVars>
          <dgm:bulletEnabled val="1"/>
        </dgm:presLayoutVars>
      </dgm:prSet>
      <dgm:spPr/>
    </dgm:pt>
    <dgm:pt modelId="{25294D80-AE0D-405B-A149-333F2896A7B2}" type="pres">
      <dgm:prSet presAssocID="{A8076B23-6ABF-4852-9D5F-49325AFF7688}" presName="sibTrans" presStyleCnt="0"/>
      <dgm:spPr/>
    </dgm:pt>
    <dgm:pt modelId="{C4FE043D-FFA2-47E7-94AE-F17D15F899A2}" type="pres">
      <dgm:prSet presAssocID="{CB7673F9-3E0F-4514-84CA-1231AD6D0F8B}" presName="compositeNode" presStyleCnt="0">
        <dgm:presLayoutVars>
          <dgm:bulletEnabled val="1"/>
        </dgm:presLayoutVars>
      </dgm:prSet>
      <dgm:spPr/>
    </dgm:pt>
    <dgm:pt modelId="{EA9FB9CB-653A-476A-A6F8-FEC4B4C29ABF}" type="pres">
      <dgm:prSet presAssocID="{CB7673F9-3E0F-4514-84CA-1231AD6D0F8B}" presName="bgRect" presStyleLbl="bgAccFollowNode1" presStyleIdx="2" presStyleCnt="3"/>
      <dgm:spPr/>
    </dgm:pt>
    <dgm:pt modelId="{096C42D9-E50D-4F67-860D-B6802C56869B}" type="pres">
      <dgm:prSet presAssocID="{05BDDCE2-BD0B-474C-AD43-793F298D799C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67C4ABDF-08F9-4DD7-885D-2B0AD3D3CA27}" type="pres">
      <dgm:prSet presAssocID="{CB7673F9-3E0F-4514-84CA-1231AD6D0F8B}" presName="bottomLine" presStyleLbl="alignNode1" presStyleIdx="5" presStyleCnt="6">
        <dgm:presLayoutVars/>
      </dgm:prSet>
      <dgm:spPr/>
    </dgm:pt>
    <dgm:pt modelId="{441A7F19-DF58-4050-8D06-BE3E438029F8}" type="pres">
      <dgm:prSet presAssocID="{CB7673F9-3E0F-4514-84CA-1231AD6D0F8B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AB39341D-21CD-413B-BDF4-A3592AF085A5}" type="presOf" srcId="{CB7673F9-3E0F-4514-84CA-1231AD6D0F8B}" destId="{EA9FB9CB-653A-476A-A6F8-FEC4B4C29ABF}" srcOrd="0" destOrd="0" presId="urn:microsoft.com/office/officeart/2016/7/layout/BasicLinearProcessNumbered"/>
    <dgm:cxn modelId="{11289837-A6C0-478B-91DB-98066AB4A8B7}" type="presOf" srcId="{CB7673F9-3E0F-4514-84CA-1231AD6D0F8B}" destId="{441A7F19-DF58-4050-8D06-BE3E438029F8}" srcOrd="1" destOrd="0" presId="urn:microsoft.com/office/officeart/2016/7/layout/BasicLinearProcessNumbered"/>
    <dgm:cxn modelId="{6E06453F-EC9F-462F-A7E7-5AF789F88874}" type="presOf" srcId="{05BDDCE2-BD0B-474C-AD43-793F298D799C}" destId="{096C42D9-E50D-4F67-860D-B6802C56869B}" srcOrd="0" destOrd="0" presId="urn:microsoft.com/office/officeart/2016/7/layout/BasicLinearProcessNumbered"/>
    <dgm:cxn modelId="{280A1E45-92A1-48B7-82C8-CA44311A746E}" type="presOf" srcId="{364EDE2E-2795-4E78-9B1A-9E9ED489B616}" destId="{9268A74E-9A63-49A8-90A3-CD671B475070}" srcOrd="1" destOrd="0" presId="urn:microsoft.com/office/officeart/2016/7/layout/BasicLinearProcessNumbered"/>
    <dgm:cxn modelId="{7C06B745-B554-4F11-AB9E-DF256134ACC6}" type="presOf" srcId="{4EBD223F-9183-433D-B779-657FC1AF5206}" destId="{7D9A8265-0073-4FC5-B594-C61A93E15EE7}" srcOrd="1" destOrd="0" presId="urn:microsoft.com/office/officeart/2016/7/layout/BasicLinearProcessNumbered"/>
    <dgm:cxn modelId="{6742B767-BAD6-4EA8-AF24-A6C313EF84FC}" type="presOf" srcId="{4EBD223F-9183-433D-B779-657FC1AF5206}" destId="{45453F6A-D63F-41C4-96FC-B14B576F2AB6}" srcOrd="0" destOrd="0" presId="urn:microsoft.com/office/officeart/2016/7/layout/BasicLinearProcessNumbered"/>
    <dgm:cxn modelId="{EE1FD968-D627-42A1-809B-1E73FEE046AD}" type="presOf" srcId="{A8076B23-6ABF-4852-9D5F-49325AFF7688}" destId="{7A4D9AB3-1AD9-4600-975C-3D369D65BDD4}" srcOrd="0" destOrd="0" presId="urn:microsoft.com/office/officeart/2016/7/layout/BasicLinearProcessNumbered"/>
    <dgm:cxn modelId="{3734134B-6517-4DEE-A0C0-B720B4D69E62}" srcId="{61C06F99-D007-4E7A-981C-DBD1EAF363D0}" destId="{CB7673F9-3E0F-4514-84CA-1231AD6D0F8B}" srcOrd="2" destOrd="0" parTransId="{CC951083-3DD6-4ECF-8A6F-A818E08A0B6C}" sibTransId="{05BDDCE2-BD0B-474C-AD43-793F298D799C}"/>
    <dgm:cxn modelId="{A0E77DA3-44D5-4DA9-ACB2-1AF65DF1328A}" srcId="{61C06F99-D007-4E7A-981C-DBD1EAF363D0}" destId="{364EDE2E-2795-4E78-9B1A-9E9ED489B616}" srcOrd="0" destOrd="0" parTransId="{9F6C3F71-9B65-4A5C-9C7E-5E86C8BE8335}" sibTransId="{82516033-9466-4823-AF0A-A87CF1C4B12D}"/>
    <dgm:cxn modelId="{C69D27AB-9561-48D2-9BD6-EFE040E53FE8}" type="presOf" srcId="{364EDE2E-2795-4E78-9B1A-9E9ED489B616}" destId="{AFCDFBA6-B4CD-4A6F-A149-8D3D11C6EE7B}" srcOrd="0" destOrd="0" presId="urn:microsoft.com/office/officeart/2016/7/layout/BasicLinearProcessNumbered"/>
    <dgm:cxn modelId="{D96836B1-7D59-48C2-BD33-3773E8C67919}" type="presOf" srcId="{61C06F99-D007-4E7A-981C-DBD1EAF363D0}" destId="{F743E39D-A5DA-4B89-A1FA-57B144D6462F}" srcOrd="0" destOrd="0" presId="urn:microsoft.com/office/officeart/2016/7/layout/BasicLinearProcessNumbered"/>
    <dgm:cxn modelId="{75B716F5-54A2-4528-B599-A49C3929983E}" srcId="{61C06F99-D007-4E7A-981C-DBD1EAF363D0}" destId="{4EBD223F-9183-433D-B779-657FC1AF5206}" srcOrd="1" destOrd="0" parTransId="{0306CCE8-44BD-4A21-AE5C-C99F5FB13A60}" sibTransId="{A8076B23-6ABF-4852-9D5F-49325AFF7688}"/>
    <dgm:cxn modelId="{0289A3F5-6C12-4378-9E9C-8E20E6230BDB}" type="presOf" srcId="{82516033-9466-4823-AF0A-A87CF1C4B12D}" destId="{7E6B1C53-EB6E-43A3-9EE2-81CA997FBC27}" srcOrd="0" destOrd="0" presId="urn:microsoft.com/office/officeart/2016/7/layout/BasicLinearProcessNumbered"/>
    <dgm:cxn modelId="{056D12F6-A8C9-4FC3-B6FF-5AA0D0B3D0A7}" type="presParOf" srcId="{F743E39D-A5DA-4B89-A1FA-57B144D6462F}" destId="{9E2E8647-6A07-4674-B88F-D5F3771F951B}" srcOrd="0" destOrd="0" presId="urn:microsoft.com/office/officeart/2016/7/layout/BasicLinearProcessNumbered"/>
    <dgm:cxn modelId="{5BFA8D87-ED92-46A6-A8AE-F2794CE4F268}" type="presParOf" srcId="{9E2E8647-6A07-4674-B88F-D5F3771F951B}" destId="{AFCDFBA6-B4CD-4A6F-A149-8D3D11C6EE7B}" srcOrd="0" destOrd="0" presId="urn:microsoft.com/office/officeart/2016/7/layout/BasicLinearProcessNumbered"/>
    <dgm:cxn modelId="{A578B6E4-70EA-4C70-BCF3-F970F1971A04}" type="presParOf" srcId="{9E2E8647-6A07-4674-B88F-D5F3771F951B}" destId="{7E6B1C53-EB6E-43A3-9EE2-81CA997FBC27}" srcOrd="1" destOrd="0" presId="urn:microsoft.com/office/officeart/2016/7/layout/BasicLinearProcessNumbered"/>
    <dgm:cxn modelId="{E59E778E-571D-48D2-99B1-90E159F83178}" type="presParOf" srcId="{9E2E8647-6A07-4674-B88F-D5F3771F951B}" destId="{EB81E381-CF19-461A-B7F5-3DC08A644F0F}" srcOrd="2" destOrd="0" presId="urn:microsoft.com/office/officeart/2016/7/layout/BasicLinearProcessNumbered"/>
    <dgm:cxn modelId="{5870F34A-C989-4C3A-B5E7-205CDD2A1741}" type="presParOf" srcId="{9E2E8647-6A07-4674-B88F-D5F3771F951B}" destId="{9268A74E-9A63-49A8-90A3-CD671B475070}" srcOrd="3" destOrd="0" presId="urn:microsoft.com/office/officeart/2016/7/layout/BasicLinearProcessNumbered"/>
    <dgm:cxn modelId="{8845A825-9B9C-48DB-9358-2C80A04DFCB9}" type="presParOf" srcId="{F743E39D-A5DA-4B89-A1FA-57B144D6462F}" destId="{D4191344-59EE-4048-B841-1E101DD33057}" srcOrd="1" destOrd="0" presId="urn:microsoft.com/office/officeart/2016/7/layout/BasicLinearProcessNumbered"/>
    <dgm:cxn modelId="{CD852FA2-BDCB-4011-944E-A380561C49C3}" type="presParOf" srcId="{F743E39D-A5DA-4B89-A1FA-57B144D6462F}" destId="{A37C46E3-3AF7-4A6C-A7F2-622747E5CC90}" srcOrd="2" destOrd="0" presId="urn:microsoft.com/office/officeart/2016/7/layout/BasicLinearProcessNumbered"/>
    <dgm:cxn modelId="{9E1AC4AA-1730-4BE3-8F0A-B2EF09DFC193}" type="presParOf" srcId="{A37C46E3-3AF7-4A6C-A7F2-622747E5CC90}" destId="{45453F6A-D63F-41C4-96FC-B14B576F2AB6}" srcOrd="0" destOrd="0" presId="urn:microsoft.com/office/officeart/2016/7/layout/BasicLinearProcessNumbered"/>
    <dgm:cxn modelId="{88CB3F4F-A992-4323-9D7B-D8AEDEFF234F}" type="presParOf" srcId="{A37C46E3-3AF7-4A6C-A7F2-622747E5CC90}" destId="{7A4D9AB3-1AD9-4600-975C-3D369D65BDD4}" srcOrd="1" destOrd="0" presId="urn:microsoft.com/office/officeart/2016/7/layout/BasicLinearProcessNumbered"/>
    <dgm:cxn modelId="{33B82C53-B2C7-49AD-8A45-160D08D12155}" type="presParOf" srcId="{A37C46E3-3AF7-4A6C-A7F2-622747E5CC90}" destId="{F5C9CCCB-8B7D-49EA-B0F0-DA15EAD5F248}" srcOrd="2" destOrd="0" presId="urn:microsoft.com/office/officeart/2016/7/layout/BasicLinearProcessNumbered"/>
    <dgm:cxn modelId="{3543A6F9-965C-466B-A103-643540392AEF}" type="presParOf" srcId="{A37C46E3-3AF7-4A6C-A7F2-622747E5CC90}" destId="{7D9A8265-0073-4FC5-B594-C61A93E15EE7}" srcOrd="3" destOrd="0" presId="urn:microsoft.com/office/officeart/2016/7/layout/BasicLinearProcessNumbered"/>
    <dgm:cxn modelId="{9ED5F0E6-47ED-4D58-873B-F377AB9815B5}" type="presParOf" srcId="{F743E39D-A5DA-4B89-A1FA-57B144D6462F}" destId="{25294D80-AE0D-405B-A149-333F2896A7B2}" srcOrd="3" destOrd="0" presId="urn:microsoft.com/office/officeart/2016/7/layout/BasicLinearProcessNumbered"/>
    <dgm:cxn modelId="{1BF8C6A4-9AEC-4224-AE37-22C27D883E1D}" type="presParOf" srcId="{F743E39D-A5DA-4B89-A1FA-57B144D6462F}" destId="{C4FE043D-FFA2-47E7-94AE-F17D15F899A2}" srcOrd="4" destOrd="0" presId="urn:microsoft.com/office/officeart/2016/7/layout/BasicLinearProcessNumbered"/>
    <dgm:cxn modelId="{3FF90D99-3CE1-4B42-902E-2860CB50B2EB}" type="presParOf" srcId="{C4FE043D-FFA2-47E7-94AE-F17D15F899A2}" destId="{EA9FB9CB-653A-476A-A6F8-FEC4B4C29ABF}" srcOrd="0" destOrd="0" presId="urn:microsoft.com/office/officeart/2016/7/layout/BasicLinearProcessNumbered"/>
    <dgm:cxn modelId="{A720DC34-837F-4F21-8987-C742CF18AE19}" type="presParOf" srcId="{C4FE043D-FFA2-47E7-94AE-F17D15F899A2}" destId="{096C42D9-E50D-4F67-860D-B6802C56869B}" srcOrd="1" destOrd="0" presId="urn:microsoft.com/office/officeart/2016/7/layout/BasicLinearProcessNumbered"/>
    <dgm:cxn modelId="{C91D821D-6971-41A8-A421-8BE4B7C2C69B}" type="presParOf" srcId="{C4FE043D-FFA2-47E7-94AE-F17D15F899A2}" destId="{67C4ABDF-08F9-4DD7-885D-2B0AD3D3CA27}" srcOrd="2" destOrd="0" presId="urn:microsoft.com/office/officeart/2016/7/layout/BasicLinearProcessNumbered"/>
    <dgm:cxn modelId="{68965891-6FF4-434F-AED2-7767F83AF1DA}" type="presParOf" srcId="{C4FE043D-FFA2-47E7-94AE-F17D15F899A2}" destId="{441A7F19-DF58-4050-8D06-BE3E438029F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2CC81B-07E6-4930-A47B-3296C880940C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6BA1524-0727-4A88-AAB4-57311C699349}">
      <dgm:prSet/>
      <dgm:spPr>
        <a:ln w="28575">
          <a:noFill/>
        </a:ln>
      </dgm:spPr>
      <dgm:t>
        <a:bodyPr/>
        <a:lstStyle/>
        <a:p>
          <a:r>
            <a:rPr lang="en-CA" b="0" i="0" dirty="0">
              <a:solidFill>
                <a:schemeClr val="bg1"/>
              </a:solidFill>
            </a:rPr>
            <a:t>Dolphins have been found to have a large amount of PCBs in them as a result of biomagnification.</a:t>
          </a:r>
          <a:endParaRPr lang="en-US" dirty="0">
            <a:solidFill>
              <a:schemeClr val="bg1"/>
            </a:solidFill>
          </a:endParaRPr>
        </a:p>
      </dgm:t>
    </dgm:pt>
    <dgm:pt modelId="{FF881286-6DEE-4299-8E3B-740257BDA1C9}" type="parTrans" cxnId="{EDE64A41-A4CE-4DEA-966A-B7F8B927B908}">
      <dgm:prSet/>
      <dgm:spPr/>
      <dgm:t>
        <a:bodyPr/>
        <a:lstStyle/>
        <a:p>
          <a:endParaRPr lang="en-US"/>
        </a:p>
      </dgm:t>
    </dgm:pt>
    <dgm:pt modelId="{5C4DCA9F-2967-4BE3-B3C9-A7A80790662A}" type="sibTrans" cxnId="{EDE64A41-A4CE-4DEA-966A-B7F8B927B908}">
      <dgm:prSet/>
      <dgm:spPr/>
      <dgm:t>
        <a:bodyPr/>
        <a:lstStyle/>
        <a:p>
          <a:endParaRPr lang="en-US"/>
        </a:p>
      </dgm:t>
    </dgm:pt>
    <dgm:pt modelId="{09DE7174-0DBE-425A-B608-D7F94B52371B}">
      <dgm:prSet/>
      <dgm:spPr/>
      <dgm:t>
        <a:bodyPr/>
        <a:lstStyle/>
        <a:p>
          <a:r>
            <a:rPr lang="en-CA" b="0" i="0" dirty="0">
              <a:solidFill>
                <a:schemeClr val="bg1"/>
              </a:solidFill>
            </a:rPr>
            <a:t>The only way they can get rid of the toxins is through mothers milk to the offspring.</a:t>
          </a:r>
          <a:endParaRPr lang="en-US" dirty="0">
            <a:solidFill>
              <a:schemeClr val="bg1"/>
            </a:solidFill>
          </a:endParaRPr>
        </a:p>
      </dgm:t>
    </dgm:pt>
    <dgm:pt modelId="{162EB6E5-1F58-4D72-B3B0-F9951C330515}" type="parTrans" cxnId="{7CA5D6A6-8B3A-4B7D-874A-475CDF14703B}">
      <dgm:prSet/>
      <dgm:spPr/>
      <dgm:t>
        <a:bodyPr/>
        <a:lstStyle/>
        <a:p>
          <a:endParaRPr lang="en-US"/>
        </a:p>
      </dgm:t>
    </dgm:pt>
    <dgm:pt modelId="{011A7058-38EA-493A-928E-6A3F436A3254}" type="sibTrans" cxnId="{7CA5D6A6-8B3A-4B7D-874A-475CDF14703B}">
      <dgm:prSet/>
      <dgm:spPr/>
      <dgm:t>
        <a:bodyPr/>
        <a:lstStyle/>
        <a:p>
          <a:endParaRPr lang="en-US"/>
        </a:p>
      </dgm:t>
    </dgm:pt>
    <dgm:pt modelId="{EF256DD5-8A14-4EBC-82D5-0D2F6F81A197}">
      <dgm:prSet/>
      <dgm:spPr/>
      <dgm:t>
        <a:bodyPr/>
        <a:lstStyle/>
        <a:p>
          <a:r>
            <a:rPr lang="en-CA" b="0" i="0" dirty="0">
              <a:solidFill>
                <a:schemeClr val="bg1"/>
              </a:solidFill>
            </a:rPr>
            <a:t>Results in a high mortality rate in offspring.</a:t>
          </a:r>
          <a:endParaRPr lang="en-US" dirty="0">
            <a:solidFill>
              <a:schemeClr val="bg1"/>
            </a:solidFill>
          </a:endParaRPr>
        </a:p>
      </dgm:t>
    </dgm:pt>
    <dgm:pt modelId="{A9E2CD62-B070-442B-9448-67D334E9AB58}" type="parTrans" cxnId="{20B470DD-5AA2-4C9B-AE75-3AFA5A6185F9}">
      <dgm:prSet/>
      <dgm:spPr/>
      <dgm:t>
        <a:bodyPr/>
        <a:lstStyle/>
        <a:p>
          <a:endParaRPr lang="en-US"/>
        </a:p>
      </dgm:t>
    </dgm:pt>
    <dgm:pt modelId="{01B035DD-3332-4237-BEB7-44FC0FADC82E}" type="sibTrans" cxnId="{20B470DD-5AA2-4C9B-AE75-3AFA5A6185F9}">
      <dgm:prSet/>
      <dgm:spPr/>
      <dgm:t>
        <a:bodyPr/>
        <a:lstStyle/>
        <a:p>
          <a:endParaRPr lang="en-US"/>
        </a:p>
      </dgm:t>
    </dgm:pt>
    <dgm:pt modelId="{296CC7B4-3C32-4576-B452-9CE729672DF3}" type="pres">
      <dgm:prSet presAssocID="{B42CC81B-07E6-4930-A47B-3296C880940C}" presName="vert0" presStyleCnt="0">
        <dgm:presLayoutVars>
          <dgm:dir/>
          <dgm:animOne val="branch"/>
          <dgm:animLvl val="lvl"/>
        </dgm:presLayoutVars>
      </dgm:prSet>
      <dgm:spPr/>
    </dgm:pt>
    <dgm:pt modelId="{24043DAE-102C-449D-96D3-69D45A2CC456}" type="pres">
      <dgm:prSet presAssocID="{96BA1524-0727-4A88-AAB4-57311C699349}" presName="thickLine" presStyleLbl="alignNode1" presStyleIdx="0" presStyleCnt="3"/>
      <dgm:spPr>
        <a:ln w="28575"/>
      </dgm:spPr>
    </dgm:pt>
    <dgm:pt modelId="{0C2F056D-31E8-40A1-AD2E-CED5B97F5423}" type="pres">
      <dgm:prSet presAssocID="{96BA1524-0727-4A88-AAB4-57311C699349}" presName="horz1" presStyleCnt="0"/>
      <dgm:spPr/>
    </dgm:pt>
    <dgm:pt modelId="{C01EB82F-AC65-4FE7-8971-C7C9DD1C3466}" type="pres">
      <dgm:prSet presAssocID="{96BA1524-0727-4A88-AAB4-57311C699349}" presName="tx1" presStyleLbl="revTx" presStyleIdx="0" presStyleCnt="3"/>
      <dgm:spPr/>
    </dgm:pt>
    <dgm:pt modelId="{11449D3D-00F2-4FC7-BACE-6ED62E6EA375}" type="pres">
      <dgm:prSet presAssocID="{96BA1524-0727-4A88-AAB4-57311C699349}" presName="vert1" presStyleCnt="0"/>
      <dgm:spPr/>
    </dgm:pt>
    <dgm:pt modelId="{9A7FD9CB-1F6B-4655-9C61-E453BE01150C}" type="pres">
      <dgm:prSet presAssocID="{09DE7174-0DBE-425A-B608-D7F94B52371B}" presName="thickLine" presStyleLbl="alignNode1" presStyleIdx="1" presStyleCnt="3"/>
      <dgm:spPr>
        <a:ln w="28575">
          <a:solidFill>
            <a:schemeClr val="tx1"/>
          </a:solidFill>
        </a:ln>
      </dgm:spPr>
    </dgm:pt>
    <dgm:pt modelId="{D403B4B8-6805-4B75-A6F9-A9B41A087896}" type="pres">
      <dgm:prSet presAssocID="{09DE7174-0DBE-425A-B608-D7F94B52371B}" presName="horz1" presStyleCnt="0"/>
      <dgm:spPr/>
    </dgm:pt>
    <dgm:pt modelId="{6E8332FD-0311-4B9B-865E-0D25D83A6704}" type="pres">
      <dgm:prSet presAssocID="{09DE7174-0DBE-425A-B608-D7F94B52371B}" presName="tx1" presStyleLbl="revTx" presStyleIdx="1" presStyleCnt="3"/>
      <dgm:spPr/>
    </dgm:pt>
    <dgm:pt modelId="{F307B873-C98B-4A8C-A54C-F9A6B246B55D}" type="pres">
      <dgm:prSet presAssocID="{09DE7174-0DBE-425A-B608-D7F94B52371B}" presName="vert1" presStyleCnt="0"/>
      <dgm:spPr/>
    </dgm:pt>
    <dgm:pt modelId="{A16C3A9B-CE25-42BC-ADC9-24E206CD8914}" type="pres">
      <dgm:prSet presAssocID="{EF256DD5-8A14-4EBC-82D5-0D2F6F81A197}" presName="thickLine" presStyleLbl="alignNode1" presStyleIdx="2" presStyleCnt="3"/>
      <dgm:spPr>
        <a:ln w="28575">
          <a:solidFill>
            <a:schemeClr val="tx1"/>
          </a:solidFill>
        </a:ln>
      </dgm:spPr>
    </dgm:pt>
    <dgm:pt modelId="{DCCB8D85-3F6C-4153-9C2B-EEDC4C024D0A}" type="pres">
      <dgm:prSet presAssocID="{EF256DD5-8A14-4EBC-82D5-0D2F6F81A197}" presName="horz1" presStyleCnt="0"/>
      <dgm:spPr/>
    </dgm:pt>
    <dgm:pt modelId="{4ADEB8C6-863D-4BFD-963A-3C7BBAE63E1F}" type="pres">
      <dgm:prSet presAssocID="{EF256DD5-8A14-4EBC-82D5-0D2F6F81A197}" presName="tx1" presStyleLbl="revTx" presStyleIdx="2" presStyleCnt="3"/>
      <dgm:spPr/>
    </dgm:pt>
    <dgm:pt modelId="{15B15561-F6C5-4678-82F3-6B2DE7F343A4}" type="pres">
      <dgm:prSet presAssocID="{EF256DD5-8A14-4EBC-82D5-0D2F6F81A197}" presName="vert1" presStyleCnt="0"/>
      <dgm:spPr/>
    </dgm:pt>
  </dgm:ptLst>
  <dgm:cxnLst>
    <dgm:cxn modelId="{A9DAD012-4BF9-44F9-B71E-352B9E1ABACD}" type="presOf" srcId="{09DE7174-0DBE-425A-B608-D7F94B52371B}" destId="{6E8332FD-0311-4B9B-865E-0D25D83A6704}" srcOrd="0" destOrd="0" presId="urn:microsoft.com/office/officeart/2008/layout/LinedList"/>
    <dgm:cxn modelId="{6757AB2F-F006-4388-9A40-D81B1DC7830F}" type="presOf" srcId="{B42CC81B-07E6-4930-A47B-3296C880940C}" destId="{296CC7B4-3C32-4576-B452-9CE729672DF3}" srcOrd="0" destOrd="0" presId="urn:microsoft.com/office/officeart/2008/layout/LinedList"/>
    <dgm:cxn modelId="{EDE64A41-A4CE-4DEA-966A-B7F8B927B908}" srcId="{B42CC81B-07E6-4930-A47B-3296C880940C}" destId="{96BA1524-0727-4A88-AAB4-57311C699349}" srcOrd="0" destOrd="0" parTransId="{FF881286-6DEE-4299-8E3B-740257BDA1C9}" sibTransId="{5C4DCA9F-2967-4BE3-B3C9-A7A80790662A}"/>
    <dgm:cxn modelId="{A1443C9A-DFE1-42CF-B7AF-34A2327AB670}" type="presOf" srcId="{96BA1524-0727-4A88-AAB4-57311C699349}" destId="{C01EB82F-AC65-4FE7-8971-C7C9DD1C3466}" srcOrd="0" destOrd="0" presId="urn:microsoft.com/office/officeart/2008/layout/LinedList"/>
    <dgm:cxn modelId="{7CA5D6A6-8B3A-4B7D-874A-475CDF14703B}" srcId="{B42CC81B-07E6-4930-A47B-3296C880940C}" destId="{09DE7174-0DBE-425A-B608-D7F94B52371B}" srcOrd="1" destOrd="0" parTransId="{162EB6E5-1F58-4D72-B3B0-F9951C330515}" sibTransId="{011A7058-38EA-493A-928E-6A3F436A3254}"/>
    <dgm:cxn modelId="{2D1D2CB9-89AA-4343-9394-4E391F6016E8}" type="presOf" srcId="{EF256DD5-8A14-4EBC-82D5-0D2F6F81A197}" destId="{4ADEB8C6-863D-4BFD-963A-3C7BBAE63E1F}" srcOrd="0" destOrd="0" presId="urn:microsoft.com/office/officeart/2008/layout/LinedList"/>
    <dgm:cxn modelId="{20B470DD-5AA2-4C9B-AE75-3AFA5A6185F9}" srcId="{B42CC81B-07E6-4930-A47B-3296C880940C}" destId="{EF256DD5-8A14-4EBC-82D5-0D2F6F81A197}" srcOrd="2" destOrd="0" parTransId="{A9E2CD62-B070-442B-9448-67D334E9AB58}" sibTransId="{01B035DD-3332-4237-BEB7-44FC0FADC82E}"/>
    <dgm:cxn modelId="{22D06C3E-9997-4E7A-9DA2-527368FF0B8B}" type="presParOf" srcId="{296CC7B4-3C32-4576-B452-9CE729672DF3}" destId="{24043DAE-102C-449D-96D3-69D45A2CC456}" srcOrd="0" destOrd="0" presId="urn:microsoft.com/office/officeart/2008/layout/LinedList"/>
    <dgm:cxn modelId="{C815F3D4-556A-4251-B5A9-0BC93F78234D}" type="presParOf" srcId="{296CC7B4-3C32-4576-B452-9CE729672DF3}" destId="{0C2F056D-31E8-40A1-AD2E-CED5B97F5423}" srcOrd="1" destOrd="0" presId="urn:microsoft.com/office/officeart/2008/layout/LinedList"/>
    <dgm:cxn modelId="{258435FD-584A-4553-9BE6-3E70AE0E4ACA}" type="presParOf" srcId="{0C2F056D-31E8-40A1-AD2E-CED5B97F5423}" destId="{C01EB82F-AC65-4FE7-8971-C7C9DD1C3466}" srcOrd="0" destOrd="0" presId="urn:microsoft.com/office/officeart/2008/layout/LinedList"/>
    <dgm:cxn modelId="{A2DA0FD1-4970-45C9-AF0F-FC67CD0FB28C}" type="presParOf" srcId="{0C2F056D-31E8-40A1-AD2E-CED5B97F5423}" destId="{11449D3D-00F2-4FC7-BACE-6ED62E6EA375}" srcOrd="1" destOrd="0" presId="urn:microsoft.com/office/officeart/2008/layout/LinedList"/>
    <dgm:cxn modelId="{B9801F11-A6DD-430A-BF9C-79C8AABC3547}" type="presParOf" srcId="{296CC7B4-3C32-4576-B452-9CE729672DF3}" destId="{9A7FD9CB-1F6B-4655-9C61-E453BE01150C}" srcOrd="2" destOrd="0" presId="urn:microsoft.com/office/officeart/2008/layout/LinedList"/>
    <dgm:cxn modelId="{C7CBB9CD-35B1-490D-8F7F-F900C15ADDCE}" type="presParOf" srcId="{296CC7B4-3C32-4576-B452-9CE729672DF3}" destId="{D403B4B8-6805-4B75-A6F9-A9B41A087896}" srcOrd="3" destOrd="0" presId="urn:microsoft.com/office/officeart/2008/layout/LinedList"/>
    <dgm:cxn modelId="{C0306B64-D115-4D1E-B1CC-FC3A1FE18C4F}" type="presParOf" srcId="{D403B4B8-6805-4B75-A6F9-A9B41A087896}" destId="{6E8332FD-0311-4B9B-865E-0D25D83A6704}" srcOrd="0" destOrd="0" presId="urn:microsoft.com/office/officeart/2008/layout/LinedList"/>
    <dgm:cxn modelId="{5A4FD065-6641-424B-AD87-B62EFEC1C62D}" type="presParOf" srcId="{D403B4B8-6805-4B75-A6F9-A9B41A087896}" destId="{F307B873-C98B-4A8C-A54C-F9A6B246B55D}" srcOrd="1" destOrd="0" presId="urn:microsoft.com/office/officeart/2008/layout/LinedList"/>
    <dgm:cxn modelId="{45F0E7B9-CA8E-4D0E-B05B-204C9580E77D}" type="presParOf" srcId="{296CC7B4-3C32-4576-B452-9CE729672DF3}" destId="{A16C3A9B-CE25-42BC-ADC9-24E206CD8914}" srcOrd="4" destOrd="0" presId="urn:microsoft.com/office/officeart/2008/layout/LinedList"/>
    <dgm:cxn modelId="{12B4119C-6125-4D3A-9977-A5B0660FFF1B}" type="presParOf" srcId="{296CC7B4-3C32-4576-B452-9CE729672DF3}" destId="{DCCB8D85-3F6C-4153-9C2B-EEDC4C024D0A}" srcOrd="5" destOrd="0" presId="urn:microsoft.com/office/officeart/2008/layout/LinedList"/>
    <dgm:cxn modelId="{DBC13AE0-96DF-4665-9C4A-8CBC4C8F4F1E}" type="presParOf" srcId="{DCCB8D85-3F6C-4153-9C2B-EEDC4C024D0A}" destId="{4ADEB8C6-863D-4BFD-963A-3C7BBAE63E1F}" srcOrd="0" destOrd="0" presId="urn:microsoft.com/office/officeart/2008/layout/LinedList"/>
    <dgm:cxn modelId="{BDD79870-95A5-44D5-AC11-51BA4AE0EBC3}" type="presParOf" srcId="{DCCB8D85-3F6C-4153-9C2B-EEDC4C024D0A}" destId="{15B15561-F6C5-4678-82F3-6B2DE7F343A4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2AB870-7437-489E-9A36-A2AE466A2803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1573F51-246B-4DA7-AA57-361A28C95952}">
      <dgm:prSet/>
      <dgm:spPr/>
      <dgm:t>
        <a:bodyPr/>
        <a:lstStyle/>
        <a:p>
          <a:r>
            <a:rPr lang="en-CA" b="0" i="0"/>
            <a:t>Inuit people of Northern Canada have a diet of seals and as a result have a large accumulation of toxins in their bodies which in turn they use to pass to their children via breast milk.</a:t>
          </a:r>
          <a:endParaRPr lang="en-US"/>
        </a:p>
      </dgm:t>
    </dgm:pt>
    <dgm:pt modelId="{E9CF3B5B-BE4D-4F6D-A631-365B18C2927F}" type="parTrans" cxnId="{FC87BC52-1EF8-4504-8C34-594E66E9724C}">
      <dgm:prSet/>
      <dgm:spPr/>
      <dgm:t>
        <a:bodyPr/>
        <a:lstStyle/>
        <a:p>
          <a:endParaRPr lang="en-US"/>
        </a:p>
      </dgm:t>
    </dgm:pt>
    <dgm:pt modelId="{021D4A36-A40F-4999-83FF-0263C7AB03E6}" type="sibTrans" cxnId="{FC87BC52-1EF8-4504-8C34-594E66E9724C}">
      <dgm:prSet/>
      <dgm:spPr/>
      <dgm:t>
        <a:bodyPr/>
        <a:lstStyle/>
        <a:p>
          <a:endParaRPr lang="en-US"/>
        </a:p>
      </dgm:t>
    </dgm:pt>
    <dgm:pt modelId="{86B20E3B-B63D-4109-9AEE-9867E0971368}">
      <dgm:prSet/>
      <dgm:spPr/>
      <dgm:t>
        <a:bodyPr/>
        <a:lstStyle/>
        <a:p>
          <a:r>
            <a:rPr lang="en-CA" b="0" i="0"/>
            <a:t>Because the toxins in food chain could not be removed the mothers needed to be removed from the chain to protect the children (alter their diet)</a:t>
          </a:r>
          <a:endParaRPr lang="en-US"/>
        </a:p>
      </dgm:t>
    </dgm:pt>
    <dgm:pt modelId="{B4E83BCA-3ECB-4E69-8B33-A257885B3538}" type="parTrans" cxnId="{63C7A440-11DC-4ED7-8D68-68A7FD9F800B}">
      <dgm:prSet/>
      <dgm:spPr/>
      <dgm:t>
        <a:bodyPr/>
        <a:lstStyle/>
        <a:p>
          <a:endParaRPr lang="en-US"/>
        </a:p>
      </dgm:t>
    </dgm:pt>
    <dgm:pt modelId="{1708108B-38CA-4AA1-8027-5B5781B0688E}" type="sibTrans" cxnId="{63C7A440-11DC-4ED7-8D68-68A7FD9F800B}">
      <dgm:prSet/>
      <dgm:spPr/>
      <dgm:t>
        <a:bodyPr/>
        <a:lstStyle/>
        <a:p>
          <a:endParaRPr lang="en-US"/>
        </a:p>
      </dgm:t>
    </dgm:pt>
    <dgm:pt modelId="{FF76776F-9481-4A8E-8E28-DEE850B46BE1}" type="pres">
      <dgm:prSet presAssocID="{8E2AB870-7437-489E-9A36-A2AE466A2803}" presName="Name0" presStyleCnt="0">
        <dgm:presLayoutVars>
          <dgm:dir/>
          <dgm:animLvl val="lvl"/>
          <dgm:resizeHandles val="exact"/>
        </dgm:presLayoutVars>
      </dgm:prSet>
      <dgm:spPr/>
    </dgm:pt>
    <dgm:pt modelId="{C86E239A-E444-4AA4-8F8E-116DFF28D8CF}" type="pres">
      <dgm:prSet presAssocID="{86B20E3B-B63D-4109-9AEE-9867E0971368}" presName="boxAndChildren" presStyleCnt="0"/>
      <dgm:spPr/>
    </dgm:pt>
    <dgm:pt modelId="{BF2ECE1C-1000-4F75-86C2-431EB5896267}" type="pres">
      <dgm:prSet presAssocID="{86B20E3B-B63D-4109-9AEE-9867E0971368}" presName="parentTextBox" presStyleLbl="node1" presStyleIdx="0" presStyleCnt="2"/>
      <dgm:spPr/>
    </dgm:pt>
    <dgm:pt modelId="{15BE92FD-4470-4443-80B2-FF36326E16CA}" type="pres">
      <dgm:prSet presAssocID="{021D4A36-A40F-4999-83FF-0263C7AB03E6}" presName="sp" presStyleCnt="0"/>
      <dgm:spPr/>
    </dgm:pt>
    <dgm:pt modelId="{D1394DF4-F11C-4369-8A13-3C7461549630}" type="pres">
      <dgm:prSet presAssocID="{41573F51-246B-4DA7-AA57-361A28C95952}" presName="arrowAndChildren" presStyleCnt="0"/>
      <dgm:spPr/>
    </dgm:pt>
    <dgm:pt modelId="{2DC103C7-A99C-464F-BA57-DD98F3D35E25}" type="pres">
      <dgm:prSet presAssocID="{41573F51-246B-4DA7-AA57-361A28C95952}" presName="parentTextArrow" presStyleLbl="node1" presStyleIdx="1" presStyleCnt="2"/>
      <dgm:spPr/>
    </dgm:pt>
  </dgm:ptLst>
  <dgm:cxnLst>
    <dgm:cxn modelId="{FFC3A40F-0FB7-4875-801F-8EF80B3896BB}" type="presOf" srcId="{41573F51-246B-4DA7-AA57-361A28C95952}" destId="{2DC103C7-A99C-464F-BA57-DD98F3D35E25}" srcOrd="0" destOrd="0" presId="urn:microsoft.com/office/officeart/2005/8/layout/process4"/>
    <dgm:cxn modelId="{ADB28F38-39DE-4B9A-96B8-4F60A1C932F3}" type="presOf" srcId="{8E2AB870-7437-489E-9A36-A2AE466A2803}" destId="{FF76776F-9481-4A8E-8E28-DEE850B46BE1}" srcOrd="0" destOrd="0" presId="urn:microsoft.com/office/officeart/2005/8/layout/process4"/>
    <dgm:cxn modelId="{63C7A440-11DC-4ED7-8D68-68A7FD9F800B}" srcId="{8E2AB870-7437-489E-9A36-A2AE466A2803}" destId="{86B20E3B-B63D-4109-9AEE-9867E0971368}" srcOrd="1" destOrd="0" parTransId="{B4E83BCA-3ECB-4E69-8B33-A257885B3538}" sibTransId="{1708108B-38CA-4AA1-8027-5B5781B0688E}"/>
    <dgm:cxn modelId="{FC87BC52-1EF8-4504-8C34-594E66E9724C}" srcId="{8E2AB870-7437-489E-9A36-A2AE466A2803}" destId="{41573F51-246B-4DA7-AA57-361A28C95952}" srcOrd="0" destOrd="0" parTransId="{E9CF3B5B-BE4D-4F6D-A631-365B18C2927F}" sibTransId="{021D4A36-A40F-4999-83FF-0263C7AB03E6}"/>
    <dgm:cxn modelId="{1876E355-20E9-4ED2-AA77-ED1EE7F272BA}" type="presOf" srcId="{86B20E3B-B63D-4109-9AEE-9867E0971368}" destId="{BF2ECE1C-1000-4F75-86C2-431EB5896267}" srcOrd="0" destOrd="0" presId="urn:microsoft.com/office/officeart/2005/8/layout/process4"/>
    <dgm:cxn modelId="{165EE8EA-8876-435C-9DF1-9D70F12C6D2E}" type="presParOf" srcId="{FF76776F-9481-4A8E-8E28-DEE850B46BE1}" destId="{C86E239A-E444-4AA4-8F8E-116DFF28D8CF}" srcOrd="0" destOrd="0" presId="urn:microsoft.com/office/officeart/2005/8/layout/process4"/>
    <dgm:cxn modelId="{8882C1C6-D11D-46C0-A2E9-042E9B0FA11F}" type="presParOf" srcId="{C86E239A-E444-4AA4-8F8E-116DFF28D8CF}" destId="{BF2ECE1C-1000-4F75-86C2-431EB5896267}" srcOrd="0" destOrd="0" presId="urn:microsoft.com/office/officeart/2005/8/layout/process4"/>
    <dgm:cxn modelId="{2A833C21-8F91-4D4A-B51C-5726AB009FAD}" type="presParOf" srcId="{FF76776F-9481-4A8E-8E28-DEE850B46BE1}" destId="{15BE92FD-4470-4443-80B2-FF36326E16CA}" srcOrd="1" destOrd="0" presId="urn:microsoft.com/office/officeart/2005/8/layout/process4"/>
    <dgm:cxn modelId="{E6E5C1C7-763F-4CE2-8CBF-315246E369B6}" type="presParOf" srcId="{FF76776F-9481-4A8E-8E28-DEE850B46BE1}" destId="{D1394DF4-F11C-4369-8A13-3C7461549630}" srcOrd="2" destOrd="0" presId="urn:microsoft.com/office/officeart/2005/8/layout/process4"/>
    <dgm:cxn modelId="{F5037BDE-F2D3-4DFC-BF69-02742EDB15D9}" type="presParOf" srcId="{D1394DF4-F11C-4369-8A13-3C7461549630}" destId="{2DC103C7-A99C-464F-BA57-DD98F3D35E2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BDF1C-4992-49B5-90C1-5B1911F5744F}">
      <dsp:nvSpPr>
        <dsp:cNvPr id="0" name=""/>
        <dsp:cNvSpPr/>
      </dsp:nvSpPr>
      <dsp:spPr>
        <a:xfrm>
          <a:off x="0" y="2576434"/>
          <a:ext cx="7219037" cy="8456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Heavy Metals: metals like arsenic, mercury, lead, aluminum and cadmium which are common in many areas of the environment</a:t>
          </a:r>
          <a:endParaRPr lang="en-US" sz="1700" kern="1200" dirty="0"/>
        </a:p>
      </dsp:txBody>
      <dsp:txXfrm>
        <a:off x="0" y="2576434"/>
        <a:ext cx="7219037" cy="845643"/>
      </dsp:txXfrm>
    </dsp:sp>
    <dsp:sp modelId="{21905F5E-EAA2-43D0-8E26-94202101EDD2}">
      <dsp:nvSpPr>
        <dsp:cNvPr id="0" name=""/>
        <dsp:cNvSpPr/>
      </dsp:nvSpPr>
      <dsp:spPr>
        <a:xfrm rot="10800000">
          <a:off x="0" y="1288519"/>
          <a:ext cx="7219037" cy="1300599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Pesticides: </a:t>
          </a:r>
          <a:r>
            <a:rPr lang="en-CA" sz="1700" b="0" kern="1200" dirty="0"/>
            <a:t>Glyphosate, atrazine, DDT </a:t>
          </a:r>
          <a:endParaRPr lang="en-US" sz="1700" b="0" kern="1200" dirty="0"/>
        </a:p>
      </dsp:txBody>
      <dsp:txXfrm rot="10800000">
        <a:off x="0" y="1288519"/>
        <a:ext cx="7219037" cy="845090"/>
      </dsp:txXfrm>
    </dsp:sp>
    <dsp:sp modelId="{A701F6AD-7CFB-4C52-B1F7-52FEB08C4CD3}">
      <dsp:nvSpPr>
        <dsp:cNvPr id="0" name=""/>
        <dsp:cNvSpPr/>
      </dsp:nvSpPr>
      <dsp:spPr>
        <a:xfrm rot="10800000">
          <a:off x="0" y="604"/>
          <a:ext cx="7219037" cy="1300599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PCBs (polychlorinated biphenyls): industrial chemical which has been banned in the US for decades, yet is still persistent</a:t>
          </a:r>
          <a:endParaRPr lang="en-US" sz="1700" kern="1200"/>
        </a:p>
      </dsp:txBody>
      <dsp:txXfrm rot="10800000">
        <a:off x="0" y="604"/>
        <a:ext cx="7219037" cy="845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DFBA6-B4CD-4A6F-A149-8D3D11C6EE7B}">
      <dsp:nvSpPr>
        <dsp:cNvPr id="0" name=""/>
        <dsp:cNvSpPr/>
      </dsp:nvSpPr>
      <dsp:spPr>
        <a:xfrm>
          <a:off x="0" y="132177"/>
          <a:ext cx="2255949" cy="315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883" tIns="330200" rIns="175883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Toxins, such as, pesticides can make their way into the water as well as onto the plants which they are targeting </a:t>
          </a:r>
          <a:endParaRPr lang="en-US" sz="1400" b="1" kern="1200" dirty="0"/>
        </a:p>
      </dsp:txBody>
      <dsp:txXfrm>
        <a:off x="0" y="1332342"/>
        <a:ext cx="2255949" cy="1894997"/>
      </dsp:txXfrm>
    </dsp:sp>
    <dsp:sp modelId="{7E6B1C53-EB6E-43A3-9EE2-81CA997FBC27}">
      <dsp:nvSpPr>
        <dsp:cNvPr id="0" name=""/>
        <dsp:cNvSpPr/>
      </dsp:nvSpPr>
      <dsp:spPr>
        <a:xfrm>
          <a:off x="654225" y="448010"/>
          <a:ext cx="947498" cy="9474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871" tIns="12700" rIns="73871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792983" y="586768"/>
        <a:ext cx="669982" cy="669982"/>
      </dsp:txXfrm>
    </dsp:sp>
    <dsp:sp modelId="{EB81E381-CF19-461A-B7F5-3DC08A644F0F}">
      <dsp:nvSpPr>
        <dsp:cNvPr id="0" name=""/>
        <dsp:cNvSpPr/>
      </dsp:nvSpPr>
      <dsp:spPr>
        <a:xfrm>
          <a:off x="0" y="3290433"/>
          <a:ext cx="2255949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453F6A-D63F-41C4-96FC-B14B576F2AB6}">
      <dsp:nvSpPr>
        <dsp:cNvPr id="0" name=""/>
        <dsp:cNvSpPr/>
      </dsp:nvSpPr>
      <dsp:spPr>
        <a:xfrm>
          <a:off x="2481543" y="132177"/>
          <a:ext cx="2255949" cy="315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883" tIns="330200" rIns="175883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Animals at the base of the food web (primary consumers) take in the toxins which are then passed up the food chain</a:t>
          </a:r>
          <a:endParaRPr lang="en-US" sz="1400" b="1" kern="1200" dirty="0"/>
        </a:p>
      </dsp:txBody>
      <dsp:txXfrm>
        <a:off x="2481543" y="1332342"/>
        <a:ext cx="2255949" cy="1894997"/>
      </dsp:txXfrm>
    </dsp:sp>
    <dsp:sp modelId="{7A4D9AB3-1AD9-4600-975C-3D369D65BDD4}">
      <dsp:nvSpPr>
        <dsp:cNvPr id="0" name=""/>
        <dsp:cNvSpPr/>
      </dsp:nvSpPr>
      <dsp:spPr>
        <a:xfrm>
          <a:off x="3135769" y="448010"/>
          <a:ext cx="947498" cy="9474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871" tIns="12700" rIns="73871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3274527" y="586768"/>
        <a:ext cx="669982" cy="669982"/>
      </dsp:txXfrm>
    </dsp:sp>
    <dsp:sp modelId="{F5C9CCCB-8B7D-49EA-B0F0-DA15EAD5F248}">
      <dsp:nvSpPr>
        <dsp:cNvPr id="0" name=""/>
        <dsp:cNvSpPr/>
      </dsp:nvSpPr>
      <dsp:spPr>
        <a:xfrm>
          <a:off x="2481543" y="3290433"/>
          <a:ext cx="2255949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9FB9CB-653A-476A-A6F8-FEC4B4C29ABF}">
      <dsp:nvSpPr>
        <dsp:cNvPr id="0" name=""/>
        <dsp:cNvSpPr/>
      </dsp:nvSpPr>
      <dsp:spPr>
        <a:xfrm>
          <a:off x="4963087" y="132177"/>
          <a:ext cx="2255949" cy="315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883" tIns="330200" rIns="175883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Many toxins are fat soluble, not water soluble, which means that they are not secreted out through urine or sweat but rather stored in the tissues of the animals</a:t>
          </a:r>
          <a:endParaRPr lang="en-US" sz="1400" b="1" kern="1200" dirty="0"/>
        </a:p>
      </dsp:txBody>
      <dsp:txXfrm>
        <a:off x="4963087" y="1332342"/>
        <a:ext cx="2255949" cy="1894997"/>
      </dsp:txXfrm>
    </dsp:sp>
    <dsp:sp modelId="{096C42D9-E50D-4F67-860D-B6802C56869B}">
      <dsp:nvSpPr>
        <dsp:cNvPr id="0" name=""/>
        <dsp:cNvSpPr/>
      </dsp:nvSpPr>
      <dsp:spPr>
        <a:xfrm>
          <a:off x="5617313" y="448010"/>
          <a:ext cx="947498" cy="9474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871" tIns="12700" rIns="73871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3</a:t>
          </a:r>
        </a:p>
      </dsp:txBody>
      <dsp:txXfrm>
        <a:off x="5756071" y="586768"/>
        <a:ext cx="669982" cy="669982"/>
      </dsp:txXfrm>
    </dsp:sp>
    <dsp:sp modelId="{67C4ABDF-08F9-4DD7-885D-2B0AD3D3CA27}">
      <dsp:nvSpPr>
        <dsp:cNvPr id="0" name=""/>
        <dsp:cNvSpPr/>
      </dsp:nvSpPr>
      <dsp:spPr>
        <a:xfrm>
          <a:off x="4963087" y="3290433"/>
          <a:ext cx="2255949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3DAE-102C-449D-96D3-69D45A2CC456}">
      <dsp:nvSpPr>
        <dsp:cNvPr id="0" name=""/>
        <dsp:cNvSpPr/>
      </dsp:nvSpPr>
      <dsp:spPr>
        <a:xfrm>
          <a:off x="0" y="1648"/>
          <a:ext cx="511031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28575" cap="rnd" cmpd="sng" algn="ctr">
          <a:solidFill>
            <a:scrgbClr r="0" g="0" b="0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1EB82F-AC65-4FE7-8971-C7C9DD1C3466}">
      <dsp:nvSpPr>
        <dsp:cNvPr id="0" name=""/>
        <dsp:cNvSpPr/>
      </dsp:nvSpPr>
      <dsp:spPr>
        <a:xfrm>
          <a:off x="0" y="1648"/>
          <a:ext cx="5110316" cy="1124167"/>
        </a:xfrm>
        <a:prstGeom prst="rect">
          <a:avLst/>
        </a:prstGeom>
        <a:noFill/>
        <a:ln w="285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b="0" i="0" kern="1200" dirty="0">
              <a:solidFill>
                <a:schemeClr val="bg1"/>
              </a:solidFill>
            </a:rPr>
            <a:t>Dolphins have been found to have a large amount of PCBs in them as a result of biomagnification.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0" y="1648"/>
        <a:ext cx="5110316" cy="1124167"/>
      </dsp:txXfrm>
    </dsp:sp>
    <dsp:sp modelId="{9A7FD9CB-1F6B-4655-9C61-E453BE01150C}">
      <dsp:nvSpPr>
        <dsp:cNvPr id="0" name=""/>
        <dsp:cNvSpPr/>
      </dsp:nvSpPr>
      <dsp:spPr>
        <a:xfrm>
          <a:off x="0" y="1125815"/>
          <a:ext cx="511031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28575" cap="rnd" cmpd="sng" algn="ctr">
          <a:solidFill>
            <a:schemeClr val="tx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8332FD-0311-4B9B-865E-0D25D83A6704}">
      <dsp:nvSpPr>
        <dsp:cNvPr id="0" name=""/>
        <dsp:cNvSpPr/>
      </dsp:nvSpPr>
      <dsp:spPr>
        <a:xfrm>
          <a:off x="0" y="1125815"/>
          <a:ext cx="5110316" cy="1124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b="0" i="0" kern="1200" dirty="0">
              <a:solidFill>
                <a:schemeClr val="bg1"/>
              </a:solidFill>
            </a:rPr>
            <a:t>The only way they can get rid of the toxins is through mothers milk to the offspring.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0" y="1125815"/>
        <a:ext cx="5110316" cy="1124167"/>
      </dsp:txXfrm>
    </dsp:sp>
    <dsp:sp modelId="{A16C3A9B-CE25-42BC-ADC9-24E206CD8914}">
      <dsp:nvSpPr>
        <dsp:cNvPr id="0" name=""/>
        <dsp:cNvSpPr/>
      </dsp:nvSpPr>
      <dsp:spPr>
        <a:xfrm>
          <a:off x="0" y="2249983"/>
          <a:ext cx="511031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28575" cap="rnd" cmpd="sng" algn="ctr">
          <a:solidFill>
            <a:schemeClr val="tx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DEB8C6-863D-4BFD-963A-3C7BBAE63E1F}">
      <dsp:nvSpPr>
        <dsp:cNvPr id="0" name=""/>
        <dsp:cNvSpPr/>
      </dsp:nvSpPr>
      <dsp:spPr>
        <a:xfrm>
          <a:off x="0" y="2249983"/>
          <a:ext cx="5110316" cy="1124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b="0" i="0" kern="1200" dirty="0">
              <a:solidFill>
                <a:schemeClr val="bg1"/>
              </a:solidFill>
            </a:rPr>
            <a:t>Results in a high mortality rate in offspring.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0" y="2249983"/>
        <a:ext cx="5110316" cy="1124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ECE1C-1000-4F75-86C2-431EB5896267}">
      <dsp:nvSpPr>
        <dsp:cNvPr id="0" name=""/>
        <dsp:cNvSpPr/>
      </dsp:nvSpPr>
      <dsp:spPr>
        <a:xfrm>
          <a:off x="0" y="3166653"/>
          <a:ext cx="4793456" cy="20776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0" i="0" kern="1200"/>
            <a:t>Because the toxins in food chain could not be removed the mothers needed to be removed from the chain to protect the children (alter their diet)</a:t>
          </a:r>
          <a:endParaRPr lang="en-US" sz="2100" kern="1200"/>
        </a:p>
      </dsp:txBody>
      <dsp:txXfrm>
        <a:off x="0" y="3166653"/>
        <a:ext cx="4793456" cy="2077667"/>
      </dsp:txXfrm>
    </dsp:sp>
    <dsp:sp modelId="{2DC103C7-A99C-464F-BA57-DD98F3D35E25}">
      <dsp:nvSpPr>
        <dsp:cNvPr id="0" name=""/>
        <dsp:cNvSpPr/>
      </dsp:nvSpPr>
      <dsp:spPr>
        <a:xfrm rot="10800000">
          <a:off x="0" y="2365"/>
          <a:ext cx="4793456" cy="3195452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0" i="0" kern="1200"/>
            <a:t>Inuit people of Northern Canada have a diet of seals and as a result have a large accumulation of toxins in their bodies which in turn they use to pass to their children via breast milk.</a:t>
          </a:r>
          <a:endParaRPr lang="en-US" sz="2100" kern="1200"/>
        </a:p>
      </dsp:txBody>
      <dsp:txXfrm rot="10800000">
        <a:off x="0" y="2365"/>
        <a:ext cx="4793456" cy="2076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19E826-1E49-4E16-A143-02312E837192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4ACCBB-3E33-4776-A5B7-6D5A178850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33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2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3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949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981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460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032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468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74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37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92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60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56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87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33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14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85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52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862CEF9F-0A1B-446E-8987-D2454E54F09E}" type="datetimeFigureOut">
              <a:rPr lang="en-CA" smtClean="0"/>
              <a:t>2018-09-16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ACA978C-78FD-4718-A5EC-AC3C1FAD8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1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Category:Skull_and_crossbone_icons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Category:Skull_and_crossbone_icons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biomagnification&amp;source=images&amp;cd=&amp;cad=rja&amp;docid=EX4bhed01iQ6qM&amp;tbnid=Fw09wWnytfT3yM:&amp;ved=0CAUQjRw&amp;url=http://www.geo.arizona.edu/Antevs/nats104/00lect23biomagn.html&amp;ei=G-02UZ-7G8SxyQGir4CQBg&amp;bvm=bv.43287494,d.aWc&amp;psig=AFQjCNFE7H7ixD8VkOiD_TkiJP_pQuGjPw&amp;ust=136264034127664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hyperlink" Target="http://www.google.ca/url?sa=i&amp;rct=j&amp;q=biomagnification+and+dophins&amp;source=images&amp;cd=&amp;cad=rja&amp;docid=JL-b3VHoT5ugEM&amp;tbnid=HA-q4zw3fnr1oM:&amp;ved=0CAUQjRw&amp;url=http://www.whoi.edu/oceanus/viewImage.do?id=81588&amp;aid=52189&amp;ei=bu42Uev8DMa9ygHY_YCQBg&amp;bvm=bv.43287494,d.aWc&amp;psig=AFQjCNEkTij-kMxPriP0F2gM8ENDkkYYaA&amp;ust=1362640805445672" TargetMode="External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0.jpe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5184576" cy="4495801"/>
          </a:xfrm>
        </p:spPr>
        <p:txBody>
          <a:bodyPr anchor="ctr">
            <a:normAutofit/>
          </a:bodyPr>
          <a:lstStyle/>
          <a:p>
            <a:r>
              <a:rPr lang="en-CA" sz="3300" dirty="0">
                <a:solidFill>
                  <a:srgbClr val="FFFFFF"/>
                </a:solidFill>
              </a:rPr>
              <a:t>Biomagnification and Bioaccumulation</a:t>
            </a:r>
          </a:p>
        </p:txBody>
      </p:sp>
    </p:spTree>
    <p:extLst>
      <p:ext uri="{BB962C8B-B14F-4D97-AF65-F5344CB8AC3E}">
        <p14:creationId xmlns:p14="http://schemas.microsoft.com/office/powerpoint/2010/main" val="58471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47C794-DD90-4D91-829F-2F92D74D4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A91F91-27C6-4301-95BB-38D75819E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146DDC2-5A93-4B50-B8F4-B5311F9EC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9AA3227-4C96-4188-B279-CBD4D28F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943AC8-1C36-402E-9CF9-236EC89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07455A9-9423-4813-B4F5-5987FC507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523852" y="18006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553DE0C0-A442-421A-BC88-7C91FBC0D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612744" y="27763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D557BDA-150C-4379-BDD2-E2131259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D287E6-FE69-400A-96D2-C818131D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29265"/>
            <a:ext cx="4819185" cy="1622322"/>
          </a:xfrm>
        </p:spPr>
        <p:txBody>
          <a:bodyPr>
            <a:normAutofit/>
          </a:bodyPr>
          <a:lstStyle/>
          <a:p>
            <a:r>
              <a:rPr lang="en-CA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4F986-1865-45B9-9D1F-51A2201C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23" y="2060849"/>
            <a:ext cx="4842577" cy="2883398"/>
          </a:xfrm>
        </p:spPr>
        <p:txBody>
          <a:bodyPr anchor="ctr"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Bioaccumulation:</a:t>
            </a:r>
          </a:p>
          <a:p>
            <a:pPr lvl="1"/>
            <a:r>
              <a:rPr lang="en-CA">
                <a:solidFill>
                  <a:schemeClr val="bg1"/>
                </a:solidFill>
              </a:rPr>
              <a:t> is the accumulation of substances, such as pesticides, or other chemicals in an organism.</a:t>
            </a:r>
          </a:p>
          <a:p>
            <a:pPr lvl="1"/>
            <a:r>
              <a:rPr lang="en-CA">
                <a:solidFill>
                  <a:schemeClr val="bg1"/>
                </a:solidFill>
              </a:rPr>
              <a:t>occurs when an organism absorbs a substance at a rate faster than that at which the substance is lost by catabolism and excretion.</a:t>
            </a:r>
          </a:p>
          <a:p>
            <a:endParaRPr lang="en-CA">
              <a:solidFill>
                <a:schemeClr val="bg1"/>
              </a:solidFill>
            </a:endParaRPr>
          </a:p>
        </p:txBody>
      </p:sp>
      <p:pic>
        <p:nvPicPr>
          <p:cNvPr id="4" name="Graphic 3" descr="Fish">
            <a:extLst>
              <a:ext uri="{FF2B5EF4-FFF2-40B4-BE49-F238E27FC236}">
                <a16:creationId xmlns:a16="http://schemas.microsoft.com/office/drawing/2014/main" id="{0C8CA2C8-011B-4284-814F-D8DC0F982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4746" y="1931334"/>
            <a:ext cx="3012912" cy="301291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90D4F95-AC40-4C7F-8794-DF2B6F750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32D2593-52BE-4F8C-9C2D-11116330EE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170684" y="4533900"/>
            <a:ext cx="710952" cy="6872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24EBD1-4B7D-4270-B2A5-7F0164A92713}"/>
              </a:ext>
            </a:extLst>
          </p:cNvPr>
          <p:cNvSpPr txBox="1"/>
          <p:nvPr/>
        </p:nvSpPr>
        <p:spPr>
          <a:xfrm>
            <a:off x="5782437" y="6617531"/>
            <a:ext cx="3359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6" tooltip="https://commons.wikimedia.org/wiki/Category:Skull_and_crossbone_icons"/>
              </a:rPr>
              <a:t>This Photo</a:t>
            </a:r>
            <a:r>
              <a:rPr lang="en-CA" sz="900" dirty="0"/>
              <a:t> by Unknown Author is licensed under </a:t>
            </a:r>
            <a:r>
              <a:rPr lang="en-CA" sz="900" dirty="0">
                <a:hlinkClick r:id="rId7" tooltip="https://creativecommons.org/licenses/by-sa/3.0/"/>
              </a:rPr>
              <a:t>CC BY-SA</a:t>
            </a:r>
            <a:endParaRPr lang="en-CA" sz="900" dirty="0"/>
          </a:p>
        </p:txBody>
      </p:sp>
      <p:pic>
        <p:nvPicPr>
          <p:cNvPr id="17" name="Graphic 16" descr="Arrow: Counterclockwise curve">
            <a:extLst>
              <a:ext uri="{FF2B5EF4-FFF2-40B4-BE49-F238E27FC236}">
                <a16:creationId xmlns:a16="http://schemas.microsoft.com/office/drawing/2014/main" id="{255B0129-B1A2-4EE6-A358-21396D879B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99687" y="36195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98B78F7-6841-4168-8538-3E2607086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64D568C-39BB-4394-A483-C7C185002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B70B903-F367-48EC-B214-D1D26FC70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5E5B732-80F6-496B-AC33-E0FD9395D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709F18-F3FB-4D14-B50D-6159067EB6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6E4A747-3382-4841-BCBE-78D416DEE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049AC68C-6F74-4DEB-9CD1-3E1C4EB2C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3FB17BE8-AC72-4544-AFE9-F8C1C3EB6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26C87D-809F-4E61-A6D6-833C70C7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29265"/>
            <a:ext cx="3849329" cy="1622322"/>
          </a:xfrm>
        </p:spPr>
        <p:txBody>
          <a:bodyPr>
            <a:normAutofit/>
          </a:bodyPr>
          <a:lstStyle/>
          <a:p>
            <a:r>
              <a:rPr lang="en-CA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4ECDE-C3CA-4A63-B558-69EF3C901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23" y="2418735"/>
            <a:ext cx="3849329" cy="2234401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Biomagnification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the concentration of toxins in an organism as a result of its ingesting other plants or animals in which the toxins are more widely disbursed.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47BFB5A3-6BFA-4B6A-9904-A74256B62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5620" y="1621772"/>
            <a:ext cx="3632037" cy="363203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5BA6DB3-F246-4306-AA4A-B2E8EF6D7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3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346953D-9D1C-438F-B53F-9F2DFD4223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871115" y="2448761"/>
            <a:ext cx="1243988" cy="120252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1D27081-180F-4F57-81C0-9E51C6BD464A}"/>
              </a:ext>
            </a:extLst>
          </p:cNvPr>
          <p:cNvSpPr txBox="1"/>
          <p:nvPr/>
        </p:nvSpPr>
        <p:spPr>
          <a:xfrm>
            <a:off x="5782437" y="6617531"/>
            <a:ext cx="3359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6" tooltip="https://commons.wikimedia.org/wiki/Category:Skull_and_crossbone_icons"/>
              </a:rPr>
              <a:t>This Photo</a:t>
            </a:r>
            <a:r>
              <a:rPr lang="en-CA" sz="900" dirty="0"/>
              <a:t> by Unknown Author is licensed under </a:t>
            </a:r>
            <a:r>
              <a:rPr lang="en-CA" sz="900" dirty="0">
                <a:hlinkClick r:id="rId7" tooltip="https://creativecommons.org/licenses/by-sa/3.0/"/>
              </a:rPr>
              <a:t>CC BY-SA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7464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4" y="973668"/>
            <a:ext cx="6571060" cy="706964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Common Toxins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B38570-2569-4D62-8A47-4DCCC16AE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75064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8017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4" y="973668"/>
            <a:ext cx="6571060" cy="706964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Problem with Toxins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1E9A47-045B-4151-90D7-A7477529B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391057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160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5A992EA8-A2AE-480C-BFF9-7B1346439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9144000" cy="6867027"/>
            <a:chOff x="0" y="-2373"/>
            <a:chExt cx="12192000" cy="6867027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F6F97DA-7406-453D-9AB4-28B0891B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1D171A9-30C8-4156-8EAF-50888EBE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52A6C74-8DC4-4902-962C-0DAFD7F9B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34C65DE-5132-426E-9E92-81CB9EFF8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63FE9C4-150E-4C97-A21E-53B7CD261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4DD7FA2-5B3A-4DD2-BA1A-735CC86BA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B11D6824-D097-439B-9956-5436E5111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5669AB50-4CAD-4D10-A09A-A0C01AF9E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579" y="1113063"/>
            <a:ext cx="2536723" cy="253196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0" i="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Biomagnification in Nature</a:t>
            </a:r>
          </a:p>
        </p:txBody>
      </p:sp>
      <p:pic>
        <p:nvPicPr>
          <p:cNvPr id="1026" name="Picture 2" descr="http://www.geo.arizona.edu/Antevs/nats104/00lect23biomagn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20" y="1052736"/>
            <a:ext cx="5189329" cy="475252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66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EF8FA567-6801-4E44-99F0-F1AED7BDC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9144000" cy="6867027"/>
            <a:chOff x="0" y="-2373"/>
            <a:chExt cx="12192000" cy="686702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3531099-7A4C-4E6F-AB08-894FB0643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6D0A97-FFB8-4867-8BE5-0ED64374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118CF65-5A7A-4F58-AF57-6D7BC957D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5263132-B512-4579-9667-738667275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CB24533-42BB-43BD-BCAF-5B91919C4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50D66A5-5EDF-49CD-AEF2-5A8E440BBA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1A152188-3059-4726-B555-A1F07B0A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2" name="Freeform 5">
            <a:extLst>
              <a:ext uri="{FF2B5EF4-FFF2-40B4-BE49-F238E27FC236}">
                <a16:creationId xmlns:a16="http://schemas.microsoft.com/office/drawing/2014/main" id="{CEBEAC7A-C116-40DD-86AB-EAD36DF0F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23" y="629265"/>
            <a:ext cx="2566217" cy="5601210"/>
          </a:xfrm>
        </p:spPr>
        <p:txBody>
          <a:bodyPr>
            <a:normAutofit/>
          </a:bodyPr>
          <a:lstStyle/>
          <a:p>
            <a:r>
              <a:rPr lang="en-CA" dirty="0"/>
              <a:t>Interesting Information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325AC2A-0179-4E2C-A697-2E9C281EE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http://www.whoi.edu/cms/images/oceanus/pangallo_8158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13" y="4552335"/>
            <a:ext cx="4935705" cy="1678140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2" name="Content Placeholder 3">
            <a:extLst>
              <a:ext uri="{FF2B5EF4-FFF2-40B4-BE49-F238E27FC236}">
                <a16:creationId xmlns:a16="http://schemas.microsoft.com/office/drawing/2014/main" id="{FB4A9395-2B93-45AB-A9A3-08728A546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54745"/>
              </p:ext>
            </p:extLst>
          </p:nvPr>
        </p:nvGraphicFramePr>
        <p:xfrm>
          <a:off x="3443179" y="1365072"/>
          <a:ext cx="5110316" cy="337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2550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CAF1E58-D170-4EF3-8E1A-992DA3688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EACCB19-3F29-416E-BD93-24BDDE37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314325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C41423-F9F7-4333-A541-61582D3D2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177165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A66DA090-6BD9-45CC-B782-02767069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9F93AF-9489-4B8A-AA6B-1B00D3CA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285059" y="402165"/>
            <a:ext cx="454143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2F459F0B-865B-481D-9AC3-15C76A336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915324" y="2958541"/>
            <a:ext cx="6053670" cy="940919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61CDB3A6-B686-4E1D-AD52-3DC038A45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EBEBEB"/>
                </a:solidFill>
              </a:rPr>
              <a:t>Food for Thought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38E400-4F30-481D-A5DC-5AA21A2CB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7BE391-F069-43C8-AB52-9604B4BF09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37265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922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Biomagnification and Bioaccumulation</vt:lpstr>
      <vt:lpstr>Definitions</vt:lpstr>
      <vt:lpstr>Definitions</vt:lpstr>
      <vt:lpstr>Common Toxins</vt:lpstr>
      <vt:lpstr>Problem with Toxins</vt:lpstr>
      <vt:lpstr>Biomagnification in Nature</vt:lpstr>
      <vt:lpstr>Interesting Information</vt:lpstr>
      <vt:lpstr>Food for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Biomagnification and Bioaccumulation</dc:title>
  <dc:creator>Tyler C</dc:creator>
  <cp:lastModifiedBy>Tyler C</cp:lastModifiedBy>
  <cp:revision>8</cp:revision>
  <dcterms:created xsi:type="dcterms:W3CDTF">2018-09-17T05:01:59Z</dcterms:created>
  <dcterms:modified xsi:type="dcterms:W3CDTF">2018-09-17T05:20:18Z</dcterms:modified>
</cp:coreProperties>
</file>