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AE4D-950D-49BA-A233-08D64DF959C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5D975A9-03B3-4C40-B6CE-3397AF396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3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AE4D-950D-49BA-A233-08D64DF959C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5D975A9-03B3-4C40-B6CE-3397AF396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1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AE4D-950D-49BA-A233-08D64DF959C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5D975A9-03B3-4C40-B6CE-3397AF396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98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AE4D-950D-49BA-A233-08D64DF959C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5D975A9-03B3-4C40-B6CE-3397AF39610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6747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AE4D-950D-49BA-A233-08D64DF959C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5D975A9-03B3-4C40-B6CE-3397AF396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70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AE4D-950D-49BA-A233-08D64DF959C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75A9-03B3-4C40-B6CE-3397AF396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70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AE4D-950D-49BA-A233-08D64DF959C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75A9-03B3-4C40-B6CE-3397AF396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67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AE4D-950D-49BA-A233-08D64DF959C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75A9-03B3-4C40-B6CE-3397AF396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30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E42AE4D-950D-49BA-A233-08D64DF959C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5D975A9-03B3-4C40-B6CE-3397AF396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6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AE4D-950D-49BA-A233-08D64DF959C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75A9-03B3-4C40-B6CE-3397AF396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AE4D-950D-49BA-A233-08D64DF959C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5D975A9-03B3-4C40-B6CE-3397AF396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6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AE4D-950D-49BA-A233-08D64DF959C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75A9-03B3-4C40-B6CE-3397AF396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AE4D-950D-49BA-A233-08D64DF959C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75A9-03B3-4C40-B6CE-3397AF396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2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AE4D-950D-49BA-A233-08D64DF959C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75A9-03B3-4C40-B6CE-3397AF396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0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AE4D-950D-49BA-A233-08D64DF959C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75A9-03B3-4C40-B6CE-3397AF396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2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AE4D-950D-49BA-A233-08D64DF959C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75A9-03B3-4C40-B6CE-3397AF396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AE4D-950D-49BA-A233-08D64DF959C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75A9-03B3-4C40-B6CE-3397AF396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5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AE4D-950D-49BA-A233-08D64DF959C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975A9-03B3-4C40-B6CE-3397AF396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26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2019 Measles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1" y="152400"/>
            <a:ext cx="8216900" cy="657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0" y="1115060"/>
            <a:ext cx="6972300" cy="5577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327"/>
            <a:ext cx="6003925" cy="480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048499" cy="563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0" y="787400"/>
            <a:ext cx="758825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085" y="977899"/>
            <a:ext cx="6535914" cy="522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4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93000" cy="599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0" y="660400"/>
            <a:ext cx="77470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</a:t>
            </a:r>
            <a:br>
              <a:rPr lang="en-US" dirty="0" smtClean="0"/>
            </a:br>
            <a:r>
              <a:rPr lang="en-US" dirty="0" smtClean="0"/>
              <a:t>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314960"/>
            <a:ext cx="8051800" cy="64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082" y="-55214"/>
            <a:ext cx="8641518" cy="691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0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39700"/>
            <a:ext cx="6175375" cy="494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293697"/>
            <a:ext cx="67627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3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239</TotalTime>
  <Words>5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Berlin</vt:lpstr>
      <vt:lpstr>2019 Measles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Does it  Matter?</vt:lpstr>
      <vt:lpstr>PowerPoint Presentation</vt:lpstr>
      <vt:lpstr>PowerPoint Presentation</vt:lpstr>
    </vt:vector>
  </TitlesOfParts>
  <Company>PSSD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Measles</dc:title>
  <dc:creator>Sean Brandt</dc:creator>
  <cp:lastModifiedBy>Sean Brandt</cp:lastModifiedBy>
  <cp:revision>3</cp:revision>
  <dcterms:created xsi:type="dcterms:W3CDTF">2019-02-25T14:30:05Z</dcterms:created>
  <dcterms:modified xsi:type="dcterms:W3CDTF">2019-02-25T18:29:28Z</dcterms:modified>
</cp:coreProperties>
</file>