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C2D59-BA7F-474B-ADBD-8CDB3FF6E2B4}" type="datetimeFigureOut">
              <a:rPr lang="en-CA" smtClean="0"/>
              <a:t>2018-10-15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B505A-76F7-447B-9762-0631A202872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53823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C2D59-BA7F-474B-ADBD-8CDB3FF6E2B4}" type="datetimeFigureOut">
              <a:rPr lang="en-CA" smtClean="0"/>
              <a:t>2018-10-15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B505A-76F7-447B-9762-0631A202872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3456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C2D59-BA7F-474B-ADBD-8CDB3FF6E2B4}" type="datetimeFigureOut">
              <a:rPr lang="en-CA" smtClean="0"/>
              <a:t>2018-10-15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B505A-76F7-447B-9762-0631A202872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88864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C2D59-BA7F-474B-ADBD-8CDB3FF6E2B4}" type="datetimeFigureOut">
              <a:rPr lang="en-CA" smtClean="0"/>
              <a:t>2018-10-15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B505A-76F7-447B-9762-0631A202872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16932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C2D59-BA7F-474B-ADBD-8CDB3FF6E2B4}" type="datetimeFigureOut">
              <a:rPr lang="en-CA" smtClean="0"/>
              <a:t>2018-10-15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B505A-76F7-447B-9762-0631A202872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5325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C2D59-BA7F-474B-ADBD-8CDB3FF6E2B4}" type="datetimeFigureOut">
              <a:rPr lang="en-CA" smtClean="0"/>
              <a:t>2018-10-15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B505A-76F7-447B-9762-0631A202872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03812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C2D59-BA7F-474B-ADBD-8CDB3FF6E2B4}" type="datetimeFigureOut">
              <a:rPr lang="en-CA" smtClean="0"/>
              <a:t>2018-10-15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B505A-76F7-447B-9762-0631A202872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5883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C2D59-BA7F-474B-ADBD-8CDB3FF6E2B4}" type="datetimeFigureOut">
              <a:rPr lang="en-CA" smtClean="0"/>
              <a:t>2018-10-15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B505A-76F7-447B-9762-0631A202872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1365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C2D59-BA7F-474B-ADBD-8CDB3FF6E2B4}" type="datetimeFigureOut">
              <a:rPr lang="en-CA" smtClean="0"/>
              <a:t>2018-10-15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B505A-76F7-447B-9762-0631A202872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29847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C2D59-BA7F-474B-ADBD-8CDB3FF6E2B4}" type="datetimeFigureOut">
              <a:rPr lang="en-CA" smtClean="0"/>
              <a:t>2018-10-15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B505A-76F7-447B-9762-0631A202872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08050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C2D59-BA7F-474B-ADBD-8CDB3FF6E2B4}" type="datetimeFigureOut">
              <a:rPr lang="en-CA" smtClean="0"/>
              <a:t>2018-10-15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B505A-76F7-447B-9762-0631A202872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7338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C2D59-BA7F-474B-ADBD-8CDB3FF6E2B4}" type="datetimeFigureOut">
              <a:rPr lang="en-CA" smtClean="0"/>
              <a:t>2018-10-15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B505A-76F7-447B-9762-0631A202872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896225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900dXBWgx3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D6FC2-8E18-4894-8D01-3284834A0F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22550" y="1122363"/>
            <a:ext cx="3308130" cy="2387600"/>
          </a:xfrm>
        </p:spPr>
        <p:txBody>
          <a:bodyPr>
            <a:normAutofit/>
          </a:bodyPr>
          <a:lstStyle/>
          <a:p>
            <a:pPr algn="l"/>
            <a:r>
              <a:rPr lang="en-CA" dirty="0">
                <a:solidFill>
                  <a:srgbClr val="FFFFFF"/>
                </a:solidFill>
              </a:rPr>
              <a:t>Trend In Charge</a:t>
            </a:r>
          </a:p>
        </p:txBody>
      </p:sp>
      <p:pic>
        <p:nvPicPr>
          <p:cNvPr id="5" name="Picture 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5F6C73D5-4DFB-4733-BE70-EE60A78770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67" y="1763258"/>
            <a:ext cx="6274296" cy="333148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5A1A5BE-320B-4D2B-AB2D-3CAA59D3932D}"/>
              </a:ext>
            </a:extLst>
          </p:cNvPr>
          <p:cNvSpPr txBox="1"/>
          <p:nvPr/>
        </p:nvSpPr>
        <p:spPr>
          <a:xfrm>
            <a:off x="661320" y="1441811"/>
            <a:ext cx="627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  1     2                                                              13   14   15  16    17   18</a:t>
            </a:r>
          </a:p>
        </p:txBody>
      </p:sp>
    </p:spTree>
    <p:extLst>
      <p:ext uri="{BB962C8B-B14F-4D97-AF65-F5344CB8AC3E}">
        <p14:creationId xmlns:p14="http://schemas.microsoft.com/office/powerpoint/2010/main" val="1759108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900dXBWgx3Y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941766" y="1579417"/>
            <a:ext cx="6378076" cy="3587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665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12</Words>
  <Application>Microsoft Office PowerPoint</Application>
  <PresentationFormat>Widescreen</PresentationFormat>
  <Paragraphs>2</Paragraphs>
  <Slides>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Trend In Charge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Trend In Charge</dc:title>
  <dc:creator>Tyler C</dc:creator>
  <cp:lastModifiedBy>Tyler Crozier</cp:lastModifiedBy>
  <cp:revision>4</cp:revision>
  <dcterms:created xsi:type="dcterms:W3CDTF">2018-10-15T07:39:02Z</dcterms:created>
  <dcterms:modified xsi:type="dcterms:W3CDTF">2018-10-15T18:50:06Z</dcterms:modified>
</cp:coreProperties>
</file>