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3" d="100"/>
          <a:sy n="73" d="100"/>
        </p:scale>
        <p:origin x="784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10T07:36:33.683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1,'2'0,"0"1,0 0,0-1,0 1,0 0,-1 0,1 0,0 0,0 0,-1 0,1 1,-1-1,1 0,-1 1,0 0,1 0,20 27,-22-29,9 12,-1 0,2 0,-1-1,1-1,1 1,11 7,-15-13,1 0,0-1,-1 0,1 0,0-1,1 0,-1 0,1-1,-1 0,1 0,-1-1,5 0,4-1,1 0,0-1,-1-1,1-1,16-4,18-8,14-8,-36 11,0 2,0 1,1 2,0 0,14 1,-22 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10T07:38:03.271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81 51,'0'5,"0"41,-1 0,-2 0,-8 33,4-28,2-1,3 1,1 0,4 13,-1 34,-1-59,0-14,-1 1,-3 11,2-29,0 1,-1-1,0 0,-1 0,1 0,-2 0,1 0,-1-1,-2 4,2-5,0 0,0 1,1 0,0-1,0 1,1 1,0-1,1-5,1-1,0 1,0-1,-1 0,1 1,0-1,0 1,1-1,-1 1,0-1,0 1,1-1,-1 1,1-1,-1 0,1 1,0-1,-1 0,1 1,0-1,0 0,0 0,0 0,0 0,0 0,0 0,0 0,1 0,-1 0,0 0,0-1,1 1,-1 0,1-1,-1 1,0-1,1 0,0 1,17 2,-1-1,1 0,0-2,0 0,0-1,7-1,32-1,788 1,-433 3,-392 0,1 1,-1 1,7 3,-3-2,0 0,5-1,101-2,-140-3,-1 0,1 0,0-1,0-1,-4-2,-4-1,-1 1,-1 0,-2 0,-1 2,-1-1,1-2,0 0,0-1,0-2,2 0,-1-1,3 1,0 1,-1 0,0 2,0 0,-1 1,1 1,-1 1,-1 0,1 2,0 0,-12 2,4 0,-1 0,-1 1,-4 2,24-1,0 0,0 0,0 1,0 0,0 1,0 0,1 1,-1 0,-33 18,-30 11,60-29,7-1,-1 0,1-1,0 2,1-1,-1 1,-2 2,3-1,-2-1,1 0,0 0,-1 0,-2 0,-25 13,-2 0,-25 9,48-22,0 0,-1-1,0-1,0-1,0 0,-9 0,-36-2,38 0,-1 0,0 1,1 1,-13 3,-19 3,0-3,0-1,0-4,-8-1,1 0,300-1,270 5,-298 7,106 3,-273-14,0-2,40-8,-62 8,-10 1,-1 0,0-1,8-3,-15 5,-1-1,0 0,1 0,-1-1,0 0,0 1,0-1,-1 0,1-1,-1 1,2-3,2-3,-1-1,1 0,-2 0,0-1,0 1,-1-1,0 0,-1-1,0 1,1-11,-1 6,-2 1,0-1,-1 0,0 0,-1 0,-1 1,-3-15,4 26,-1-1,1 1,-1 0,1-1,-1 1,-1 0,-1-4,-6-4</inkml:trace>
  <inkml:trace contextRef="#ctx0" brushRef="#br0" timeOffset="8027.67">2112 341,'-5'5,"-1"0,0 0,0-1,0 0,0 0,-1-1,0 0,-5 2,-59 15,60-19,0 2,-1 0,1 0,0 1,1 0,-1 0,1 2,0-1,0 1,-4 4,2 0,-3 4,-2 0,-14 8,25-18,-1 0,1-1,-1 0,0 0,0-1,0 0,0 0,-1 0,-5 0,-9 0,-1-1,1 0,0-2,0 0,-1-2,-18-4,34 6,1-1,-1 0,1 0,0-1,0 1,0-1,1 0,-1-1,1 0,-1 0,1 0,0 0,1-1,-1 0,1 0,0 0,0 0,0-1,1 1,0-1,0 0,1 0,-1 0,1-1,0 0,-5-40,7 36,-2 0,1 0,-2 0,1 1,-2-2,3 9,-1-1,1 1,-1 0,0 0,0 0,0 0,0 1,0-1,-1 1,1-1,-1 1,0 0,1-1,-1 2,0-1,0 0,-1 0,0 1,-6-3,0 1,-1 0,1 1,-1 0,0 0,0 1,-2 1,-82 3,36 0,-64-5,28 1,-17 5,15 7,48-4,-48 0,65-7,4-1,1 2,-2 1,19 0,0-1,0 2,1-1,-1 1,1 1,-1 0,-3 2,5-2,-3 2,0 0,0-1,0-1,-11 4,20-8,0 1,0 0,0-1,0 0,1 1,-1-1,0 0,0 0,0 0,0 0,0 0,0-1,0 1,0-1,0 1,0-1,1 1,-1-1,0 0,0 0,1 0,-1 0,1 0,-1-1,1 1,-1 0,1-1,0 1,-1-1,1 1,0-1,-1-1,-1-8,0-1,0 1,1-1,1 1,0-1,0 1,1-1,1 0,0 1,1-8,-1 17,-1-1,1 0,0 0,0 1,0-1,0 0,0 1,0-1,1 1,-1-1,1 1,0 0,0 0,0 0,0 0,0 0,0 0,0 0,1 1,-1-1,0 1,1 0,0-1,9-3,0 1,0 1,0 0,0 1,0 0,24-6,-1 1,1 0,0 2,32 1,113 4,-70 2,439-2,-532-1,-1-1,1-1,-1 0,0-2,17-5,-13 3,0 1,1 1,11-1,47 1,-44 4,23-4,-11-2,0 2,0 2,1 2,19 4,-44 3,-21 1,-11 3,-66 46,55-41,0 0,-21 11,-25 17,38-20,-2-2,0-2,-18 9,45-27,-16 10,18-11,0 0,1 0,-1 0,0 0,0 0,0 0,1 0,-1 0,0 0,0 0,1 0,-1 0,0 0,0 0,1 0,-1 0,0 0,0 0,0 0,1 0,-1 0,0 1,0-1,0 0,1 0,-1 0,0 0,0 0,0 1,0-1,0 0,1 0,-1 0,0 1,0-1,0 0,0 0,0 1,0-1,0 0,0 0,0 0,0 1,0-1,0 0,0 0,0 1,0-1,0 0,0 0,0 1,0-1,0 0,0 0,0 0,-1 1,1-1,0 0,0 0,0 0,0 0,0 1,-1-1,1 0,0 0,0 0,0 0,0 1,-1-1,25 2,0 0,0-1,1-2,13-2,27 0,-42 3,-8 1,-1-1,0-1,6-2,-15 3,-1-1,0 0,0-1,1 1,-1-1,0 0,0 0,0 0,-1 0,1-1,0 1,-1-1,1-1,26-29,-17 19,0 0,9-7,-3 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10T07:37:22.786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1770 1719,'-625'0,"608"-1,-1-1,0-1,-14-4,11 3,1 0,-14 1,5 2,1 1,0 2,-1 0,1 2,-4 3,-17 3,17-2,-1-2,1-1,-29 0,53-5,-36 1,0 1,1 2,-8 3,-19 1,51-7,0 1,0 1,-13 3,11-1,0-1,-1-2,1 0,-3-1,-38 4,62-5,-1 0,0 1,0-1,1 0,-1 0,0 0,0 0,1 0,-1 0,0 0,0 0,1 0,-1-1,0 1,0 0,1 0,-1-1,0 1,1 0,-1-1,0 1,1-1,-1 1,0-1,1 1,-1-1,1 1,-1-1,1 0,0 0,-1 0,1 0,0-1,0 1,0 0,0-1,0 1,0 0,0 0,0-1,1 1,-1 0,0 0,1-1,-1 1,1 0,4-9,0 0,1 0,6-9,-10 16,32-40,-26 34,0 0,-1 0,0 0,-1-1,0 0,-1 0,0-1,0 1,0-5,2-19,-3 1</inkml:trace>
  <inkml:trace contextRef="#ctx0" brushRef="#br0" timeOffset="4952.79">78 1137,'92'1,"-24"1,0-3,-1-3,8-4,-47 1,0-1,0-1,-1-1,-1-2,0-1,5-4,14-6,15-4,-8 5,10-9,-26 12,1 1,0 3,14-3,13 1,2 3,-4 1,14-6,-51 12,-1 2,5 0,-8 2,1-1,-1-2,2-1,0-2,-1-1,0-1,-1-1,10-8,-26 17,-1 1,1-1,-1 1,1 0,0 0,0 0,0 0,2 1,-6 1,0-1,0 1,0 0,1 0,-1 1,0-1,0 0,0 0,1 0,-1 1,0-1,0 1,0-1,0 1,0-1,0 1,0 0,0-1,0 1,0 0,0 0,0 0,0 0,-1 0,1 0,0 0,-1 0,1 0,-1 0,1 0,-1 0,1 0,-1 0,0 1,1-1,-1 0,0 0,0 0,0 1,3 29,-1 0,-1 0,-2 0,-5 30,6-55,-1 1,0-1,-1 1,1-1,-1 0,0 0,-1 0,1 0,-1 0,-1 0,1-1,-1 1,-4 4,3-4,-1-1,0 0,-1 0,1-1,-1 1,0-1,0-1,0 1,0-1,0-1,-4 2,-22 7,15-5,1 0,-1-1,0-1,-13 1,25-5,-1 0,1 0,0 0,-1-1,1 0,0 0,0 0,0-1,0 0,0 0,0-1,0 1,1-1,-1-1,-3-2,-7-6,0 2,0 0,-1 1,0 0,-1 1,0 1,0 1,-1 1,1 0,-1 1,0 1,0 1,0 1,-8 1,-26 1,14 1,-27-3,54 0,1 0,-1-1,1 0,0-1,0 0,0 0,-9-6,-26-18,35 20,0 0,-1 1,0 0,0 0,-1 1,-8-1,-1 0,-1-1,1 0,0-2,1 0,0-2,1 0,0-1,-1-2,11 8,1 0,-1 1,-1 1,1-1,-1 2,1-1,-1 2,0-1,0 2,-10-2,-20 1,0 2,-16 3,-12-1,64-2,1 1,-1-1,1 0,-1 1,1 0,-1 0,1 0,0 1,-1 0,1 0,0 0,0 0,-2 1,4 0,-1-1,0 1,1-1,-1 1,1 0,0 0,0 0,0 0,0 0,1 0,-1 1,1-1,0 1,0-1,0 1,1-1,-1 3,-2 20,1 0,2 1,1-1,1 8,-2-32,0 0,0 0,1 0,-1-1,0 1,1 0,-1 0,1 0,-1-1,1 1,0 0,0-1,0 1,0-1,0 1,0-1,0 1,1-1,-1 0,0 0,1 1,-1-1,1 0,-1 0,1 0,0-1,-1 1,1 0,0-1,0 1,-1-1,2 1,0-1,1 0,-1 0,1-1,-1 1,1-1,-1 0,1 0,-1 0,0 0,1 0,-1-1,0 0,0 1,0-1,0 0,2-3,1 0,0-1,0 0,-1-1,0 1,0-1,-1 0,0-1,1-1,28-68,-17 36,-1 3,-2 0,-2-1,4-23,-6 21,-4 23,-1 0,-1 0,1-18,-4-161,-1 91,1 100,0 1,0 0,0 0,-1 0,0 0,0 0,-1 0,-1-5,2 8,0 1,0-1,0 0,-1 0,1 0,0 1,-1-1,0 1,1-1,-1 1,0 0,0 0,0 0,1 0,-1 0,0 0,-1 0,1 0,0 1,0-1,0 1,-1-1,-108-17,184 14,-58 3,-1 1,1 1,0 0,0 1,-1 1,1 0,-1 1,9 3,-1 3,-1 1,0 1,-1 0,2 4,-12-10,-1-1,1 1,0-2,1 1,-1-1,1-1,0 0,0-1,0 0,11 1,17-1,0-1,21-4,11 0,-49 3,-5 1,-1-1,1-2,9-1,-20 2,0 0,-1-1,1 0,0 0,-1-1,1 1,-1-1,0 0,0-1,0 1,4-4,7-8,0 2,1 0,13-7,-6 7</inkml:trace>
  <inkml:trace contextRef="#ctx0" brushRef="#br0" timeOffset="54964.793">126 0,'-1'9,"0"-1,-1 1,0-1,0 1,-1-1,0 0,-3 7,-10 30,11-22,1 1,0 19,-1 9,5-51,0 0,0 0,0 0,0 1,0-1,0 0,0 0,0 0,1 0,-1 0,0 0,1 0,-1 1,1-1,-1 0,1 0,-1 0,1-1,0 1,-1 0,1 0,0 0,0 0,0-1,0 1,0 0,0-1,0 1,0-1,0 1,0-1,0 1,0-1,0 0,0 1,0-1,0 0,1 0,6 1,-1 0,1-1,-1 0,1-1,3 0,-10 1,23-4,1-2,-1-1,0 0,-1-2,0-1,2-1,28-12,-6 4,-8 2,18-3,-42 16,0 0,-1 1,2 1,-1 0,12 0,247 6,-246-3,1 2,27 6,29 3,-96-13,0-1,0-1,0 1,1-2,-1 1,0-2,-71-33,49 21,0 2,-13-3,25 13,0 0,0 2,-1 0,1 2,-1 0,1 1,-1 1,0 2,19-3,1 0,-1 0,0 0,0 1,0 0,0-1,1 1,-1 0,0 0,1 1,-1-1,1 0,-1 1,1 0,0-1,0 1,0 0,0 0,0 0,0 1,0-1,0 0,1 1,-1-1,1 1,0-1,0 1,0 0,0-1,0 1,1 0,-1 0,1 0,0 0,0-1,0 1,0 0,0 0,1 5,0 0,0 0,1 0,0 0,1-1,-1 1,1-1,1 0,0 1,0-1,0-1,1 1,1 1,5 3,1 0,0-1,1 0,0-1,7 3,9 7,-13-10,0-1,0-1,1-1,0 0,0-2,1 0,-1 0,14 0,-3-1,0-1,0-1,0-1,10-3,-35 3,1-1,-1 1,0-1,0 0,0 0,0 0,0 0,0-1,-1 1,1-1,0 0,-1 0,3-1,10-13</inkml:trace>
  <inkml:trace contextRef="#ctx0" brushRef="#br0" timeOffset="60822.388">1504 1453,'-1'-19,"-2"1,0 0,-1 0,0 0,-2 1,0-1,-4-5,1 1,2 1,0-1,1 0,0-7,6 21,-2-4,1 10,1 6,-2 7,-1-1,0 1,0-1,-1 1,0-1,-1 0,0-1,0 1,-6 5,8-10,-1 0,0 0,0-1,0 0,0 0,-1 0,1-1,-1 1,0-1,0 0,-1 0,1-1,0 1,-1-1,0-1,1 1,-1-1,-5 1,-2-1,0-1,0 0,0 0,0-1,1-1,-1-1,0 1,1-2,-1 0,1 0,0-1,0-1,1 0,0 0,0-1,0-1,1 0,0 0,0-1,1 0,1-1,-1 0,-4-8,11 15,-1-2,-1 0,0-1,0 2,0-1,0 0,-1 1,1 0,-1 0,0 0,-1 1,1-1,0 1,-1 1,-5-3,2 3,0-1,1 1,-1-1,1-1,-1 0,-3-2,11 5,-1 0,1 1,0-1,-1 0,1 0,0 0,0 0,0 0,0 0,0 0,0-1,0 1,1 0,-1 0,0-1,1 1,-1 0,1-1,-1 1,1-1,0 1,-1-1,1 1,0-1,0 1,0-1,0 1,0-1,1 1,-1-1,0 1,1 0,-1-1,1 1,-1-1,1 1,1-2,-1 1,1 0,0 0,0 0,0 0,0 1,0-1,0 0,0 1,1 0,-1-1,1 1,-1 0,1 0,-1 0,1 1,0-1,-1 0,3 1,10-2,0 0,0 1,1 1,-12 0,210 3,-233 6,-1-1,-12 3,8-4,-1-2,0 0,0-2,-22 0,-103-4,57-1,-429 2,518 0,1 0,-1 0,0 0,0-1,0 0,1 1,-1-2,0 1,1 0,-1-1,0 1,1-1,0 0,0 0,-1-1,3 2,0 0,0-1,-1 1,1-1,0 1,1-1,-1 0,0 1,0-1,1 0,-1 1,1-1,-1 0,1 0,0 0,0 1,0-1,0 0,0 0,0 0,0 0,1 1,-1-1,1 0,-1 0,1 1,0-1,-1 0,1 1,0-1,0 1,1-2,1-2,0 0,1 1,0-1,0 1,0 0,0 0,0 0,1 0,0 1,0-1,55-28,-14 8,-30 14,-1 0,0-1,0-1,-2 0,12-12,-18 16,-1 0,0 0,-1-1,1 1,-2-1,1-1,-1 1,-1 0,0-1,0 0,0-4,1-13,-2 1,-1-1,-1 0,-3-18,1 12,1-1,3-15,-1 38,0-1,2 1,-1 0,1-1,1 1,0 1,0-1,1 0,2 0,-6 8,12-19,0 2,0-1,8-5,-17 21,1 0,0 0,0 0,0 0,1 1,0 0,0 0,0 1,0-1,1 1,-1 1,1-1,6-1,6 0,0 2,0-1,0 2,1 1,0 0,-12 1,0-1,0 1,0 0,-1 1,1 0,-1 0,1 1,-1 0,0 0,0 0,0 1,0 0,5 5,-9-6,-1 0,1 1,0-1,-1 1,0 0,0-1,0 1,0 0,-1 0,1 1,-1-1,0 0,0 0,-1 1,1 1,0 14,0 1,-3 16,2-15,-3 296,3-310,0 1,1-1,0 1,1-1,-1 1,1-1,1 0,0 0,0 0,3 5,-2-7,-1-1,1 0,0 0,0 0,0-1,1 1,-1-1,1 0,0 0,1-1,-1 0,0 0,1 0,5 2,17 5,-21-9,-2 1,1 0,0 0,0 0,0 1,-1 0,0 0,1 0,-1 1,-1 0,1 0,0 0,2 3,3 10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10T07:37:30.880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1933 153</inkml:trace>
  <inkml:trace contextRef="#ctx0" brushRef="#br0" timeOffset="6004.687">1933 299,'-13'5,"0"0,0 0,0-2,-5 2,-20 5,20-5,0-1,-1 0,1-2,-1 0,0-1,-97-2,52 0,-968 0,1000-1,0-1,-18-4,15 1,0 2,-2 2,-28 3,32 0,-32-4,54 0,12-2,17-6,11 1,0 0,0 2,0 1,1 2,10-1,25 1,-1 2,4 4,390 0,-446-1,1 1,0 0,0 1,-1 0,1 1,-1 1,1 0,-1 0,0 1,-1 1,0 0,11 7,7 7,0-2,2-2,0 0,2-2,-13-6,0-2,1 0,0-1,0-1,0-1,1-1,2 0,56-3,23 1,-101 0,0 0,0 0,0 0,0 0,0 0,0 1,-1-1,1 1,0-1,0 1,0 0,-1 0,1 0,0 0,-1 0,1 0,-1 0,1 0,-1 1,1-1,-1 1,0-1,0 1,0-1,0 1,0 0,0-1,0 1,-1 0,1 0,0-1,-1 1,0 0,1 0,-1 0,0 0,0 0,0 0,0 0,0 0,-1 0,1-1,0 1,-1 0,0 0,1 0,-1 0,0-1,0 1,0 0,0-1,0 1,0-1,-1 1,1-1,0 0,-1 1,1-1,-1 0,1 0,-2 1,-15 11,-2 0,1-1,-1-1,-1 0,0-2,-1-1,1 0,-1-1,-1-2,1 0,-1-2,0 0,-19-1,-346-3,352-1,-1-1,-11-4,10 1,1 2,-8 2,19 0,0-1,-22-5,20 3,1 2,-15-1,17 3,0 0,0 1,-19 3,36-2,0 0,1 1,-1 0,1 0,-1 1,1 0,0 0,0 1,0 0,1 0,-1 0,-29 26,1 2,-29 35,49-50,-14 8,25-23,1 1,-1-1,1 1,0 0,0 0,0 0,0 1,0-1,1 1,-1 0,1-1,0 1,0 0,1 0,-1 0,1 0,-1 4,-1 16,2-1,0 1,2 0,3 16,-4-37,0 0,1 0,-1-1,1 1,0 0,0-1,0 1,0-1,0 1,0-1,1 0,-1 1,1-1,0 0,0 0,0 0,0 0,0-1,0 1,0 0,1-1,-1 0,0 1,1-1,-1 0,1 0,0 0,-1-1,1 1,0 0,10 1,1-1,0 0,-1-1,1 0,10-2,5 0,42-1,35 0,51 6,-69 9,-55-7,-1-1,15-1,578-2,-299-2,-318 1,1 0,-1 1,0 0,1 1,2 0,-10-2,0 0,0 0,0 1,0-1,0 0,0 0,0 1,-1-1,1 0,0 1,0-1,0 1,-1-1,1 1,0 0,0-1,-1 1,1 0,0-1,-1 1,1 0,-1 0,1 0,-1-1,0 1,1 0,-1 0,0 0,1 0,-1 0,0 0,0 0,0 0,0 0,0 0,0 0,0-1,0 1,0 0,0 0,-1 0,1 0,0 0,-1 0,1 0,-1 0,1-1,-1 1,1 0,-1 0,1-1,-1 1,0 0,-5 7,-1 0,0-1,-1 1,0-2,0 1,0-1,-1 0,1-1,-1 0,-1 0,1-1,-1 0,-6 1,-4 1,0-2,0 0,0-1,-1-1,1-1,-12-1,3 1,1 1,-1 1,1 1,-6 2,-29-1,-333-4,190-2,181 2,0 1,1 2,-4 1,-1 0,-28 2,-261-5,169-4,148 2,-1 1,1-1,0 0,0 0,0 0,-1-1,1 1,0 0,0 0,0-1,0 1,0 0,0-1,-1 0,2 1,0-1,0 1,0 0,0-1,0 1,0 0,0-1,0 1,0 0,1 0,-1-1,0 1,0 0,0-1,1 1,-1 0,0 0,0-1,1 1,-1 0,0 0,0 0,1-1,-1 1,0 0,1 0,-1 0,0 0,1 0,-1 0,38-17,-34 16,28-10,1 2,0 1,0 1,1 2,-1 2,6 1,-19-1,1 0,-1-1,1-1,-1-1,-1-1,1 0,2-3,8-2,184-59,-122 43,78-36,-24-8,4-11,-62 34,-40 26,-30 15,-1 0,13-9,-24 13,-1 0,0 0,0 0,0 0,-1-1,0 0,0 0,0 0,0-1,0-1,18-26,0 1,2 1,2 2,0 0,15-11,-39 38,0 0,0 0,0 1,1-1,-1 0,0 1,1-1,-1 1,1 0,0 0,-2 1,0-1,-1 1,1 0,0 0,-1 0,1 1,0-1,-1 0,1 0,0 0,-1 0,1 1,0-1,-1 0,1 0,-1 1,1-1,0 1,-1-1,1 0,-1 1,1-1,-1 1,0-1,1 1,-1 0,1-1,-1 1,0-1,1 1,-1 0,0-1,0 1,0 0,1-1,-1 1,0 0,0-1,0 1,0 0,0 0,2 12,-1 0,0 0,-1 0,-1 6,0-11,1 1,-1 0,2-1,-1 1,1-1,1 1,-1 0,1-1,1 0,0 0,2 4,0-1,0 0,-1 0,0 0,-1 1,0 0,-1-1,0 1,0 3,0 21,-2 1,-1 0,-1 8,2-41,0 0,0 0,1 0,-1 0,1 0,0 0,0 0,0 0,0-1,2 4,7 8</inkml:trace>
  <inkml:trace contextRef="#ctx0" brushRef="#br0" timeOffset="61635.806">1812 1290,'-6'0,"-40"0,0 1,0 2,-33 8,-82 14,102-18,0-3,0-2,-33-5,-9 1,-599 2,696 1,1-1,-1 0,1-1,-1 1,1 0,-1-1,1 0,-1 0,1 0,-1 0,1-1,0 1,0-1,0 0,0 0,0 0,0 0,0 0,1-1,-1 1,1-1,-1 0,1 1,0-1,0 0,1-1,-1 1,0 0,1 0,0-1,0 1,0-1,0-2,-4-20,2-1,1 0,1 1,1-1,3-19,-1-17,-1 3,1-19,-5-20,3 96,0 0,-1-1,1 1,-1 0,0 0,0 0,0 0,0 0,-1 0,1 0,-1 1,0-1,1 0,-1 1,0-1,-1 1,1 0,0 0,-1 0,1 0,-1 0,1 0,-1 1,0-1,0 1,-3-1,-6-2,-1 1,1 0,-1 1,0 1,0 0,-1 1,-10-2,19 1,1 0,-1 0,1 0,0-1,0 0,0 0,0 0,0 0,0 0,0-1,0 0,1 0,0 0,-1 0,1-1,0 1,1-1,-1 1,1-1,-1 0,1 0,0 0,1-1,-2-2,0-1,0 0,1 0,0-1,0 1,1-1,0 1,0-1,1 0,0 1,1-1,0 1,2-8,-1 7,1 1,0-1,1 1,0 0,0 0,1 0,0 0,1 1,-1 0,1 0,1 0,-1 1,1 0,0 0,1 0,-1 1,1 1,0-1,8-2,1 0,1 1,0 0,0 2,0 0,1 1,-1 1,1 1,-1 0,7 2,840 3,-488-5,-314 2,-22 0,0-1,10-3,-51 3,1 0,-1 0,1 0,0 0,-1 0,1 0,-1 0,1 0,-1-1,1 1,-1 0,1 0,-1 0,1-1,-1 1,1 0,-1-1,1 1,-1 0,1-1,-1 1,0-1,1 1,-1-1,0 1,1-1,-1 1,0-1,1 1,-1-1,0 0,-1 0,1 0,0 0,0 0,0 0,-1 0,1 0,0 1,-1-1,1 0,-1 0,1 0,-1 1,1-1,-1 0,-3-4,0 1,0 0,-1 0,1 0,-3-1,-1 0,0 1,0 1,0 0,-1 0,-5-2,6 3,0 0,1 0,-1-1,1-1,0 1,0-1,-2-2,3 2,1 0,0 0,0-1,0 0,1 1,-1-2,1 1,0 0,1-1,-1 0,1 0,0 0,1 0,0 0,0-1,0 1,0-1,1 1,0-1,1 0,-1 1,1-1,1-1,7-68,-3 43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10T07:39:06.928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80 124,'36'1,"-6"0,1-1,0-2,0-1,-1-1,1-1,16-6,-7-2,1 2,0 2,1 2,0 2,0 1,37 2,-24 3,-2 1,-1-2,1-3,20-5,-6 0,0 2,35 4,-14 0,2-4,131-8,153 12,-181 4,-84-4,-6 0,21 6,-119-4,-1 1,1-1,-1 1,0 0,1 0,-1 1,0-1,0 1,0 0,0 0,0 0,0 0,-1 1,1 0,-1-1,0 1,1 1,0 1,0 0,-1 0,0 0,-1 0,1 0,-1 1,0-1,-1 1,1-1,-1 1,0 0,0 0,-1 0,0 5,-4 282,4-286,0-1,-1 1,0-1,0 0,-2 4,3-9,0 0,-1-1,1 1,0 0,-1 0,1-1,0 1,-1 0,1-1,-1 1,1 0,-1-1,1 1,-1-1,1 1,-1-1,0 1,1-1,-1 0,0 1,0-1,0 0,0 0,0 0,1-1,-1 1,0 0,0 0,0-1,1 1,-1 0,0-1,0 1,1-1,-1 1,0-1,1 1,-1-1,1 0,-1 1,0-1,1 0,0 1,-1-1,1 0,-5-6,1 1,1-1,-1 0,1 0,0-3,2 6,0 0,-1 0,1-1,-1 2,0-1,0 0,0 0,-1 0,1 1,-1 0,0-1,0 1,0 0,0 0,-1 1,1-1,-1 1,1-1,-1 1,-6-1,0 0,0 1,0 0,0 0,0 1,-8 1,-64 3,28 0,-860-1,478-4,-169 2,585-1,1-1,-1-1,1-1,0-1,-28-5,34 8,1-2,0 0,1-1,-1 0,1 0,-2-2,1 0,-1 1,-1 0,-11-3,24 8,0 1,0 0,0-1,0 1,0 0,0-1,0 1,0 0,0 0,0 0,0 0,0 0,0 0,0 0,0 0,0 0,0 0,0 1,0-1,0 0,0 1,0-1,0 1,0-1,1 1,-2 0,2 0,0 0,0 1,0-1,0 0,0 1,0-1,0 0,0 1,1-1,-1 0,0 1,1-1,-1 0,1 0,0 1,-1-1,1 0,0 0,0 0,7 14,1 0,1 0,0-1,11 11,-17-20,1-1,0 0,-1 0,1 0,0-1,1 1,-1-1,1 0,-1-1,1 1,0-1,0-1,0 1,0-1,3 1,59 1,66-5,-26 0,767 2,-841-2,1-1,14-4,47-4,-69 8,0 0,4-3,43-5,-43 7,-1-2,1 0,0-3,1 1,-1 1,24-2,10 5,-1 2,62 7,-87 1,0 1,0 1,0 3,-1 1,10 6,-39-14,1 0,-2 1,1 0,0 1,-1 0,0 0,0 1,-1 0,0 0,0 0,-1 1,0 0,0 1,0-1,-1 1,-1 0,0 0,0 1,0-1,-2 1,1 0,-1 0,0 0,-1 0,0 0,-1 0,0 3,0-9,-1-1,1 0,-1 0,0 0,1 1,-1-1,-1 0,1 0,0 0,-1-1,0 1,1 0,-1 0,0-1,0 1,-1-1,1 0,0 0,-1 0,0 0,1 0,-1 0,0-1,0 1,0-1,0 0,0 0,0 0,0 0,0 0,-1-1,-14 3,0-1,0 0,0-2,1 0,-8-2,0 1,-628-1,373 3,252-3,1 0,-22-6,-38-3,-278 9,187 3,-107-1,266-1,-1-2,1 0,-1-1,1-1,-13-5,-42-10,70 18,11 2,16 4,-21-3,29 10,1-1,0-2,1-1,14 1,-24-7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10T07:39:16.209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0 149,'95'2,"-10"-1,28-4,-83-2,0 0,0-3,-1 0,9-5,-3 2,1-1,1 2,0 2,0 1,0 2,1 2,13 0,-3 1,0-2,0-3,13-4,-13 2,1 2,0 2,6 2,32 2,20 0,7 5,-92-1,1 1,-1 1,17 6,-11-3,-1-1,2-2,-27-4,17 1,0 1,-1 1,1 0,-1 2,0 0,14 7,-29-10,0-1,0 1,-1-1,1 1,-1 0,1 0,-1 0,0 0,0 0,-1 0,1 0,-1 1,1-1,-1 1,0-1,0 1,-1 0,1-1,-1 1,1 3,-1-1,0-1,0 1,0 0,-1 0,1 0,-2-1,1 1,0 0,-1-1,0 1,-1-1,1 1,-1-1,-3 5,-1 0,-1 0,1-1,-1 0,-1 0,0-1,0-1,0 1,-1-1,0-1,-1 0,1 0,-1-1,0 0,-1-1,1 0,-1-1,0-1,1 1,-1-2,-11 1,-7-2,-1-1,1-1,0-2,-25-6,11 3,-1 2,1 3,-1 1,-26 4,-19-1,-318-2,398 1,-1 0,1 1,0 0,-1 1,1 0,0 1,-9 4,7-3,0 0,0-1,-1 0,0-1,-2 0,-38 2,31-3,0 0,0 1,1 0,-1 2,1 1,0 1,-9 4,-115 51,143-61,1 0,-1-1,1 1,-1 0,1-1,-1 0,1 1,-1-1,1 0,-1 0,0 1,1-1,-1 0,1-1,-1 1,1 0,-1 0,0-1,1 1,-1-1,1 1,-1-1,1 0,0 0,-1 0,0 0,1-1,-1 0,1 1,0-1,0 0,0 1,0-1,0 0,1 0,-1 0,0 0,1 0,-1 0,1 0,0 0,0 0,0 0,0 0,0-2,0 1,1 0,-1 0,1 1,0-1,0 0,0 0,0 1,0-1,1 0,-1 1,1-1,-1 1,1 0,0-1,0 1,0 0,0 0,1 0,-1 1,1-1,-1 0,1 1,-1 0,1-1,0 1,-1 0,1 1,0-1,0 0,1 1,12-3,0 0,0 2,0 0,15 1,-29 0,150 4,-14-1,41-7,-75-7,-56 4,47 0,-43 7,174 2,-212-1,-1 0,1 1,0 1,0 0,-1 1,0 0,1 1,-2 1,1 0,-1 0,0 2,0-1,0 2,0-1,0-1,1-1,-1 0,1 0,4 0,14 7,-12-6,0-1,1 0,0-1,7 0,-25-5,1 1,-1-1,0 1,0-1,1 1,-1 0,0 0,0 0,0 0,0 0,0 0,-1 1,1-1,0 1,1 1,-2-2,-1 0,1 1,-1-1,1 0,-1 1,1-1,-1 0,0 1,0-1,0 1,0-1,0 0,0 1,0-1,0 1,0-1,-1 0,1 1,-1-1,1 0,-1 1,1-1,-1 0,0 0,0 2,-11 16,-2 0,1-1,-2-1,-14 14,26-29,7-9,13-14,-11 13,18-24</inkml:trace>
  <inkml:trace contextRef="#ctx0" brushRef="#br0" timeOffset="4948.091">1524 1093,'-11'11,"-1"-1,-1-1,0 0,0-1,0 0,-1 0,0-2,-1 0,0-1,0 0,0-1,0 0,0-2,-1 0,1 0,-3-2,-8 3,0 0,-4 2,4 0,-27 0,14-1,-26 5,29-3,1-2,-8-1,-422-2,220-3,240 2,1 0,0 0,-1-1,1 1,-1-1,1 0,0-1,0 1,0-1,0 1,0-1,-1-1,-1-1,0-1,0 0,1 0,0 0,-1-1,-2-4,2 2,0-1,0-1,1 1,0-1,1 1,0-1,1-1,-3-8,4 11,0-1,1 1,0-1,0 1,1-1,0 0,1 1,0-1,0 1,1-1,0-1,-1 7,0 1,0-1,1 1,-1-1,1 1,0 0,0-1,-1 1,1 0,1 0,-1 0,0 0,0 1,1-1,-1 1,1-1,-1 1,1 0,0 0,-1 0,1 0,0 1,0-1,0 1,1-1,10 0,1 0,0 1,0 0,8 2,-2-1,254 4,-258-7,0 0,0 0,-1-2,1 0,13-5,-13 3,0 1,1 1,-1 0,1 2,7-1,7 4,-1 1,29 7,-24-3,0-3,5 0,-2-2,59 0,9-4,-89 0,-1 0,1-1,-1-1,0 0,-1-1,0-1,0-1,0 0,-1-1,4-3,-4 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10T07:39:46.309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2014 1089,'-27'51,"-12"14,35-60,0 0,0 0,-1 0,0-1,0 0,0 0,-1 0,1-1,-1 0,0 0,0 0,0-1,0 0,0 0,0 0,-1-1,1 0,-1 0,1-1,-1 1,1-1,-1-1,1 1,-1-1,1-1,-1 1,-2-2,8 3,-1-1,1 1,-1-1,1 1,0-1,0 1,-1-1,1 0,0 0,0 0,0 0,0 0,0 0,0 0,0 0,0 0,0-1,1 2,0-1,0 0,-1 1,1-1,0 0,0 0,0 1,0-1,0 0,1 0,-1 1,0-1,0 0,0 1,1-1,-1 0,0 1,1-1,-1 0,0 1,1-1,-1 1,1-1,4-5,1 1,-1 1,1-1,0 1,0 0,2 0,5-5,-2-1,-1 0,0 0,0 0,-1-2,-1 1,0-1,5-9,-13 20,1 1,0-1,0 0,-1-1,1 1,0 0,-1 0,1 0,-1 0,0 0,1 0,-1-1,0 1,0 0,0 0,0-1,0 1,0 0,0 0,0-1,0 1,0 0,-1 0,1 0,0-1,-1 1,1 0,-1 0,0 0,1 0,-1 0,0 0,0 0,1 0,-1 0,0 0,0 1,0-1,0 0,0 0,0 1,0-1,0 1,-1-1,1 1,0-1,0 1,0 0,-1 0,1-1,-1 1,-10-2,1 1,-1 0,1 0,-1 1,-2 1,8-1,-528 4,407-4,109 1,0 1,0 1,1 1,-1 0,-12 5,10-2,-1-1,0-2,-18 2,-49 6,54-6,0-2,-25 0,-328-5,378 1,1 0,0-1,0 0,-1-1,1 0,0 0,0-1,1 0,-1 0,1-1,-1 1,-1-3,-9-7,0-1,1-1,-13-13,20 19,1 1,-1 0,0 1,0 0,0 1,-4-1,-17-11,29 17,0 0,1 0,-1 0,0 0,1-1,0 1,-1 0,1-1,0 1,-1-1,1 0,0 1,0-1,0 0,1 0,-1 1,0-1,1 0,-1 0,1 0,-1 0,1 0,0 0,0 0,0 0,0 0,0 0,1 0,-1 0,0 0,1 0,-1 1,1-1,0 0,0-1,5-7,-1 0,2 1,-1 0,1 0,0 1,1-1,7-8,-10 11,-1 0,2 0,-1 0,0 1,1-1,0 1,0 1,1-1,-1 1,1 0,0 1,0 0,0 0,0 0,1 1,-1 0,1 0,0 1,-1 0,6 0,170 3,-60 1,-77-3,1 3,-1 1,3 3,-8-1,21-1,-36-4,-1 1,0 1,1 1,-1 1,12 6,1 3,-11-3,29 6,8 6,-50-17,0-1,0 0,0-1,1-1,4 1,53 1,1-3,30-5,13 1,-99 2,-1 1,-1-1,1-1,0 0,-1-1,1-1,-1 0,0-1,3-2,33-13,0 2,10 0,-129 24,26 0,0-2,-14-2,5 1,40-3,0 1,0 1,0 0,0 1,-6 3,4-2,-1 0,0-1,-3 0,-38 3,0-3,0-2,-50-5,0 1,35 3,15 0,-39-4,89 2,0 0,-1 0,1-1,0 0,0 0,0 0,1-1,-1 1,1-1,-1 0,1 0,-3-4,1 3,0-1,0 1,0 0,0 0,-1 1,-4-2,-2 1,-1 1,-1 0,1 0,0 2,-13-1,-75 4,36 1,-99-3,140 0</inkml:trace>
  <inkml:trace contextRef="#ctx0" brushRef="#br0" timeOffset="3311.238">2280 411</inkml:trace>
  <inkml:trace contextRef="#ctx0" brushRef="#br0" timeOffset="16782.739">2280 411,'-1'0,"0"0,0 0,0-1,0 1,0-1,0 1,0-1,0 1,1-1,-1 1,0-1,0 0,1 0,-1 1,0-1,1 0,-1 0,1 0,-1 0,1 1,-1-1,1 0,0 0,-1 0,1 0,0 0,0 0,-1-1,-4-35,4 26,-1 6,1 1,-1-1,0 0,0 1,0 0,-1-1,0 1,1 0,-1 0,-1 0,1 1,-1-1,1 1,-1 0,0 0,0 0,-1 0,0 0,0 1,1-1,-1-1,1 1,0-1,0 1,0-1,0 0,1 0,0-1,-1 1,2-1,-1 0,0 0,1-1,1 4,1 0,0 0,-1 0,1 0,0 0,0 0,1 0,-1 0,0 0,1 0,-1 0,1 0,0 0,-1 0,1 1,0-1,0 0,0 0,1 1,-1-1,0 0,2 0,4-6,1 0,1 1,7-6,4-3,-20 15,1 1,-1 0,0 0,1-1,-1 1,0 0,1 0,-1-1,0 1,0 0,0-1,1 1,-1 0,0-1,0 1,0 0,0-1,1 1,-1 0,0-1,0 1,0 0,0-1,0 1,0-1,0 1,0 0,0-1,0 1,0 0,0-1,-1 1,1-1,0 1,-13-5,-24 4,33 1,-709 4,479-5,215 0,0-1,0 0,-14-5,12 2,1 2,0 0,-3 1,-327 1,167 3,173-3,1 0,0-1,-1 0,1 0,0-1,0 0,1-1,-1 0,1 0,-1 0,1-2,-5-1,0 0,-1 1,-13-5,22 10,-1 0,1 0,0 0,0 0,0 1,-1 0,1 0,0 0,0 1,0-1,-1 1,1 0,0 1,0 0,0-1,1 1,-4 2,4-1,1-1,-1 1,1-1,0 1,0 0,0 0,0 0,0 1,1-1,0 1,-1-1,1 1,0 0,1 0,-1 0,1 0,0 0,0 0,0 0,0 1,1 1,-5 35,2-28,2 0,0 0,0 0,1 8,1-16,-1-1,1 1,0 0,1-1,-1 1,1-1,0 0,0 1,0-1,1 0,-1 0,1 0,0-1,3 4,0-1,1 3,1-2,0 1,10 6,-14-11,1-1,0 1,0-1,-1 0,2 0,-1-1,0 1,0-1,5 0,150 25,-96-15,-39-6,-1-2,23 1,-2-3,1-2,-1-1,8-4,-35 3,0-1,0-1,-1 0,1-1,-1-1,-1-1,1 0,-1-1,3-3,-7 4,47-33,61-30,-109 66,1 0,-1 1,1 1,0 0,0 0,0 1,0 1,4 0,26 0,34 4,-6 0,-18-4,-13 1,35 3,-62-2,0 1,0 1,0-1,0 2,-1 0,1 0,-1 1,1 1,105 64,-108-66,1-1,0 0,0 0,0-1,0 0,4 0,-3-1,0 1,1 0,9 5,-16-6,-1 1,0 0,0 0,0 1,0-1,0 1,-1 0,1 0,-1 0,0 1,0-1,1 1,-1 1,1 0,-1 0,0 0,-1 0,1 0,-1 1,0-1,0 1,-1 0,1-1,-1 6,-1-9,0 0,0 0,0 0,0 0,0 0,0 0,-1 0,1 0,-1 0,0 0,1 0,-1 0,0 0,0-1,0 1,-1 0,1-1,0 1,0-1,-1 1,1-1,-1 1,0-1,1 0,-1 0,0 0,0 0,1 0,-1 0,0-1,0 1,0 0,0-1,-2 1,-58 11,-28 0,29-4,-36 10,58-9,0-3,-1 0,0-3,0-2,1-1,-22-3,43 1,0-1,1-1,-1-1,1 0,0-1,1-1,-1 0,-9-7,-19-8,-1 1,-7 1,37 14,12 5,1 0,-1-1,1 1,-1-1,1 0,0 0,0 0,0 0,-2-3,4 5,1-1,0 1,-1-1,1 1,0-1,0 1,-1-1,1 0,0 1,0-1,0 1,0-1,-1 0,1 1,0-1,0 0,0 1,1-1,-1 1,0-1,0 0,0 0,1 0,0-1,0 0,0 1,0-1,0 1,0-1,0 1,1-1,-1 1,0 0,1-1,41-33,1 2,1 2,6 0,-39 24,0 2,0-1,1 2,0 0,0 0,0 1,0 1,0 0,2 1,28-1,0 2,9 2,16 1,-63-3,0 0,0 0,0 1,0 0,0 0,0 0,0 0,0 1,-1 0,1 0,4 3,-6-3,-1 0,1 0,0 1,-1-1,0 1,0-1,0 1,0 0,0 0,0 0,-1 0,1 0,-1 1,0-1,0 0,0 0,-1 1,1-1,1 6,-1-1,0 1,0 0,-1-1,0 1,-1 0,0 6,0-12,1-1,-1 1,0-1,0 1,0-1,0 0,0 1,0-1,0 0,-1 0,1 0,-1 0,0 0,0 0,1-1,-1 1,0 0,-1-1,1 0,0 1,0-1,0 0,-1 0,1 0,-1 0,1-1,-1 1,1-1,-48 4,40-4,0 1,0-1,0 2,0-1,-1 2,-8 2,-7 4,0-2,-1-1,0-1,-1-1,-12-1,-400-5,415 1,0-2,1 0,-4-2,-1 0,-28-2,2 5,-3-1,-52-8,-31-13,65 13,67 10,1 0,-1 2,1-1,-1 1,1 0,-1 0,-7 3,14-3,0 0,0 0,0 0,0 0,0 1,1-1,-1 1,0-1,1 1,-1-1,1 1,-1 0,1 0,0 0,0 0,0 0,-1 0,-11 40,11-35,1-1,-1 0,0 0,0 0,-1 0,0 0,-1 1,-15 17,-1-1,-1 0,9-11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10T07:41:39.936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241 260,'0'1,"0"0,1 0,-1 0,0 0,1-1,-1 1,1 0,-1 0,1 0,-1-1,1 1,0 0,-1-1,1 1,0 0,-1-1,1 1,0-1,0 1,0-1,0 0,-1 1,1-1,0 0,0 1,0-1,0 0,1 0,31 5,-28-5,98 6,72-7,-50-1,-47 3,-13 0,1-2,60-10,-64 3,-30 4,-1 0,0-2,17-6,188-71,-204 72,-26 10,1-1,-1 0,0 0,0-1,0 1,0-1,-1-1,1 1,-1-1,0 0,0 0,5-5,-2-1,1 0,0 1,0 0,1 1,1-1,-1 2,1 0,1 0,-1 1,1 0,0 1,0 0,3 1,-14 3,0 1,0 0,1 0,-1 0,0-1,1 1,-1 1,0-1,1 0,-1 0,0 0,1 1,-1-1,0 1,1-1,-1 1,0-1,0 1,0 0,0-1,0 1,0 0,0 0,0 0,0 0,-1-1,1 1,-1 0,0 0,1 0,-1 0,0 0,0-1,0 1,1 0,-1 0,0 0,0 0,0 0,-1 0,1 0,0-1,0 1,0 0,-1 0,1 0,0 0,-1-1,1 1,-1 0,1 0,-1-1,1 1,-1 0,1 0,-1-1,0 1,1-1,-1 1,0-1,0 1,-11 8,-1-1,0-1,-1 0,0 0,0-1,-11 2,-2 3,15-8,0 1,0-1,-1-1,1-1,-6 1,6-1,1 0,0 1,0 0,0 1,0 0,-8 4,-11 7,0-1,-1-1,-1-2,0-1,0-2,-9 1,19-6,3 0,1 1,-17 4,33-6,0 0,-1-1,1 0,-1 1,1-1,0 0,-1 0,1 0,-3-1,5 1,0 0,0 0,-1 0,1 0,0 0,0 0,0 0,0 0,-1 0,1-1,0 1,0 0,0 0,0 0,0 0,0 0,-1 0,1 0,0-1,0 1,0 0,0 0,0 0,0 0,0 0,0-1,0 1,-1 0,1 0,0 0,0 0,0-1,0 1,0 0,0 0,0 0,0-1,0 1,0 0,1 0,-1 0,11-11,-3 5,-5 4,0 0,1 0,-1 0,-1 0,1-1,0 1,0-1,-1 0,-2 2,1 0,-1 1,0-1,1 0,-1 0,0 0,0 1,0-1,0 0,0 0,0 0,0 1,0-1,0 0,0 0,0 0,0 1,-1-1,1 0,0 0,-1 1,1-1,0 0,-1 1,1-1,-1 0,1 1,-1-1,1 1,-1-1,0 0,1 1,-1 0,0-1,1 1,-1-1,0 1,1 0,-1-1,-1 1,-3-3,-1 1,1-1,-1 1,0 0,1 1,-1-1,0 1,0 1,-3-1,-59 0,44 2,-363 0,382-1,-1 1,1-1,0 1,-1 0,1 0,0 0,0 1,0 0,0 0,-3 1,-2 4,-1 0,1 0,-9 9,9-8,0-1,0 0,0 0,-1-1,0-1,0 0,-1 0,0-1,1-1,-2 0,-11 2,0-2,0-1,0 0,-16-2,-7-2,-8 1,-22 3,73-2,1 0,0 1,0 0,0-1,-1 1,1 0,0 1,0-1,0 0,0 1,1 0,-1 0,0 0,1 0,-1 0,1 0,-2 3,3-4,0 0,0 1,0-1,1 1,-1-1,1 1,-1-1,1 1,-1-1,1 1,0 0,0-1,0 1,0 0,0-1,0 1,0-1,0 1,1 0,-1-1,1 1,-1-1,1 1,0-1,-1 1,1-1,0 0,0 1,0-1,0 0,0 0,0 0,1 1,-1-1,1 0,-2-1,12 11,0 0,0-1,9 5,-15-12,-1 0,1 0,0-1,0 0,0 0,0 0,1-1,-1 0,0 0,5 0,211-1,-92-3,1216 3,-1340 0,0 0,1 1,-1 0,0-1,0 2,-1-1,3 1,-7-1,1-1,-1 1,0-1,0 1,0 0,0-1,0 1,0 0,0 0,0 0,0 0,0 0,0 0,0 0,-1 0,1 0,0 0,-1 0,1 0,-1 1,1-1,-1 0,0 0,1 1,-1-1,0 0,0 1,0-1,0 0,0 1,0-1,0 0,-1 1,1-1,0 0,-1 0,1 1,-2 1,1 0,0 0,-1 0,0 0,0 0,0-1,0 1,0-1,-1 1,1-1,-1 0,1 0,-1 0,0 0,0 0,0-1,0 1,0-1,0 0,0 0,0 0,-1 0,1 0,0-1,-1 1,-15 1,0 0,0-2,0 0,-1-1,3 1,-8 1,-1 0,0 2,-2 2,-2 0,0-2,-1 0,-312-3,164-1,160 2,0 1,0 1,-12 3,9-1,0-1,-10-1,-78-3,77-1,-1 1,0 1,0 2,-17 5,-5 0,0-2,0-2,0-3,-30-4,-17 1,47 2,30 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10T07:41:46.080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13 52,'0'1,"1"0,-1 0,1 0,-1 0,1 0,-1 0,1 0,0 0,-1 0,1 0,0-1,0 1,0 0,0 0,0-1,0 1,0 0,0-1,0 1,0-1,0 0,0 1,0-1,0 0,0 1,0-1,0 0,2 0,37 5,-36-5,330 2,-170-4,-121 0,1-2,8-3,-7 1,0 2,1 2,-10 0,1 0,-1-3,1 0,-2-3,5-2,-14 4,1 1,0 1,1 2,4 1,109 2,-68 1,-1227-2,1143 0,1 1,-1 0,1 1,0 0,-1 0,1 1,1 1,-1 0,0 0,1 1,-6 3,10-5,0 0,0 1,1 0,-1-1,1 1,0 1,0-1,0 0,1 1,0 0,0 0,0 0,0 0,1 0,0 1,0-1,0 1,1 0,0-1,0 1,0 2,1-6,0 1,0-1,0 0,1 0,-1 0,0 0,1 0,0 0,-1 0,1 0,0 0,0 0,0 0,1 0,-1-1,0 1,0 0,1-1,-1 1,1-1,0 0,-1 1,1-1,0 0,0 0,0 0,0 0,0 0,0-1,0 1,0 0,0-1,2 1,9 1,1-1,-1 0,0 0,1-1,2-1,-1 0,94-2,84-13,-101 7,1 5,71 5,-36 1,-95-2,21 1,0-3,0-2,19-5,-42 5,31-1,-31 3,-1-1,9-2,-28 2,67-10,-70 12,-1 1,1 0,0 0,0 0,0 1,-1 0,1 0,4 2,-10-2,0-1,-1 1,1 0,0-1,-1 1,1 0,-1 0,1 0,-1 0,1 1,-1-1,0 0,1 0,-1 1,0-1,0 1,0-1,0 1,0-1,0 1,-1 0,1 0,-1-1,1 1,-1 0,1 0,-1-1,0 1,0 0,0 0,0 0,0 0,0-1,-1 1,1 0,0 0,-1-1,0 1,1 0,-1 0,-1 1,-1 4,-1 1,0-1,-1 0,0 0,0-1,0 1,-1-1,-3 2,1 0,0-1,0-1,-1 0,0 0,0 0,-1-1,0-1,0 0,0 0,0-1,0 0,-1 0,1-1,-4-1,-91 20,70-13,0-1,0-2,-26 0,-579-4,293-3,293 3,12 0,-31-4,53 0,5-3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10T07:42:21.932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88 147,'511'0,"-496"-1,0 0,0-1,0 0,-1-1,1-1,5-2,21-10,19-10,38-15,-84 36,2 1,-1 0,0 1,1 1,11-1,307 3,-150 2,-116-1,1 0,11-4,-6-9,-53 8,0 0,1 1,0 2,258 1,-273 0,-1 0,0 1,0 0,1 0,-1 0,0 0,0 1,3 2,-7-4,-1 1,0 0,1-1,-1 1,0 0,0 0,0 0,1 0,-1 0,0 0,0 0,-1 0,1 1,0-1,0 0,-1 1,1-1,0 0,-1 1,1-1,-1 1,0-1,1 1,-1-1,0 1,0-1,0 1,0-1,0 0,0 1,-1-1,1 1,0-1,-1 1,1-1,-1 1,0-1,0 1,-3 6,0 0,-1 0,0-1,0 0,-1 0,0 0,0-1,-1 0,-4 3,-22 24,28-27,1 0,-1 0,1 0,0 1,1-1,0 1,0 0,0 0,1 1,0 1,1-7,0 0,1 0,-1 1,1-1,0 0,0 0,0 1,0-1,0 0,1 1,-1-1,1 0,-1 0,1 1,0-1,0 0,0 0,0 0,0 0,0 0,0 0,1-1,-1 1,1 0,0-1,-1 1,1-1,0 1,0-1,0 0,0 0,0 0,0 0,0 0,6 2,-1 0,0-1,-1 1,1 0,-1 1,0-1,0 1,1 2,-5-4,0 0,0 0,-1 0,1 0,-1 0,1 0,-1 1,0-1,0 1,0-1,0 1,-1-1,1 1,-1-1,1 1,-1 0,0-1,0 1,0 0,0-1,-1 4,0-1,-1 0,1 0,-1 0,0 0,-1 0,1 0,-1-1,0 1,0-1,0 1,-1-1,1 0,-1 0,0-1,0 1,-1-1,1 0,-1 0,-1 0,-2 2,0-1,0 0,0 0,0-1,-1 0,0 0,1-1,-1 0,0-1,0 0,-3 0,9-1,1 0,-1 0,1 0,-1-1,1 1,-1-1,1 1,0-1,-1 0,1 0,0 0,0 0,0 0,0-1,0 1,0-1,0 1,0-1,0 0,1 0,-1 0,1 1,-1-1,0-2,-1-4,0 0,0 0,1 1,0-1,0-1,0-4,1 4,0 1,-1 0,0 0,-1-1,0 0,-20-30,18 31,0 0,0 0,1 0,0-1,0 1,1-1,-1-7,3 9,-1 0,1 0,-1 0,-1 0,1 1,-1-1,-3-5,4 9,0 1,0 0,0-1,0 1,-1 0,1 1,0-1,-1 0,0 1,1-1,-1 1,0 0,0 0,0 0,0 0,1 0,-1 1,0-1,0 1,-2 0,-50-3,0 3,-11 3,-37 1,91-5,1 2,-1-1,0 2,1-1,0 2,-1-1,1 2,-7 2,1 1,-1-1,1-1,-1-1,0-1,0 0,0-1,0-1,-10-1,15 1,0 1,0 0,0 0,0 1,1 1,-12 5,9-4,0 0,0-1,-1 0,-8 0,-33-1,-52-4,65-1,0 2,0 2,-39 7,-15 15,75-17,-4-2,-1-1,1-1,-1-2,0 0,-26-4,-11 1,-286 2,1427 0,-1050-2,-1 0,0-2,2-1,3 0,27-1,-16 2,21-5,-27 3,-1 2,21 0,259 5,-306-1,-1 0,1 1,-1 0,0 0,1 1,-1-1,0 2,0-1,2 2,-6-3,0 1,0 0,0 0,0 0,0 0,-1 0,1 1,-1-1,1 1,-1 0,0-1,0 1,-1 0,1 0,0 0,-1 1,0-1,0 0,0 0,1 4,1 18,-1 0,-1 0,-1 0,-1 0,-1 1,-1 43,2-27,-2 0,-8 41,7-60,3-14,-1 1,0 0,-3 9,4-16,-1 1,1-1,-1 0,0 0,0 0,0 0,-1 0,1 0,0 0,-1-1,0 1,-2 1,-6 3,0 1,-1-2,0 0,0 0,0-1,-1-1,1 0,-1 0,-2-1,-11 1,0-1,0-1,-1-2,-3-1,-790-3,469 6,326-1,0 2,-1 1,2 1,-19 6,16-4,-1-1,1-1,-22 1,31-5,10-2,0 1,0 1,1 0,-1 0,0 0,1 1,0 0,-1 0,-3 3,8-4,0 1,0 0,-1-1,1 1,0-1,-1 0,1 0,-3 0,5-1,0 0,0 0,1 0,-1 0,0-1,0 1,1 0,-1 0,0-1,0 1,1 0,-1-1,0 1,1 0,-1-1,1 1,-1-1,0 1,1-1,-1 0,1 1,-1-1,1 0,0 1,-1-1,1 0,0 1,-1-1,1 0,0 0,0 1,0-1,0 0,-1 0,1 1,0-1,0-1,0-5,-1 0,1 0,1 0,-1 0,1-1,0 1,1 0,0 0,0 1,0-1,2-1,-3 3,1 1,1 0,-1 0,0-1,1 2,0-1,0 0,0 0,1 1,-1 0,1-1,0 1,-1 1,1-1,1 1,-1-1,0 1,11-2,0 1,0 1,0 0,0 1,1 1,-1 0,0 1,9 2,21-1,496 1,-297-4,-226 1,-1 1,0 1,1 1,-1 1,0 0,0 1,-1 1,0 0,0 1,0 1,-1 0,13 10,-5-3,0-1,17 7,-30-16,0-2,0 1,0-1,1-1,-1 0,1 0,0-1,2 0,13-1,-17 0,0 0,1 0,-1 1,1 0,-1 1,0 0,0 0,0 1,0 0,3 2,36 13,-32-13,-1 1,14 6,-26-10,0 0,0-1,0 1,-1 0,1 0,0 1,-1-1,1 1,-1-1,0 1,0 0,0 0,0-1,0 1,0 2,-2-3,1 0,0 1,-1-1,1 1,-1-1,0 1,0-1,0 1,0-1,0 0,-1 1,1-1,-1 1,1-1,-1 0,0 1,0-1,0 0,0 0,-1 0,1 1,0-1,-1-1,0 2,-6 6,0-1,-1 0,0-1,-8 6,-8 6,17-12,1 0,-1-1,0 0,0 0,0-1,-1 0,0 0,0-1,0 0,-1-1,1 0,-1-1,0 0,-7 1,-59 1,-61-6,26-1,-217 4,316-2,0-1,0 0,0 0,0-1,0-1,1 0,-1-1,-4-1,0 1,0 0,-6 0,-31 0,1 2,-1 2,-24 3,-20 1,-212-3,307 0,-34-4,35 4,1 0,-1 0,1 0,-1 0,1 0,-1 0,0 0,1 0,-1 0,1-1,-1 1,1 0,0 0,-1-1,1 1,-1 0,1-1,-1 1,1 0,0-1,-1 1,1-1,0 1,-1-1,1 1,0 0,0-1,-1 1,1-1,0 1,0-1,0 0,0 1,0-1,0 1,0-1,0 1,0-1,0 1,0-1,0 1,0-1,0 1,0-1,1 1,-1-1,0 1,0-1,0 1,1-1,-1 1,0-1,1 1,-1 0,1-1,-1 1,0-1,1 1,-1 0,1 0,22-25,2 2,27-21,-31 29,-1-2,-1 0,-1-1,0-1,-1-1,4-8,20-41,-1-6,-18 32,1 1,2 1,2 1,21-23,-42 56,7-8,0 1,1 0,0 2,2-1,-10 9,-1 0,1 0,1 1,-1 0,0 1,1-1,0 1,-1 0,1 1,0 0,0 0,0 0,1 1,73-1,55 8,-134-7,0 0,0 0,0 1,0-1,0 0,0 1,1 0,-1 0,0-1,-1 1,1 0,0 0,0 1,0-1,-1 0,1 1,0-1,-1 1,1-1,-1 1,1 1,-1 0,0-1,0 1,0-1,0 1,-1-1,1 1,-1 0,0-1,0 1,0 0,0-1,0 1,0 0,-1-1,0 3,-1 1,0 1,0-1,-1 1,0-1,0 0,-1 0,1 0,-1-1,0 1,-1-1,0 0,1 0,-4 1,3-2,0-1,-1 0,1 0,-1-1,0 0,0 0,0 0,0-1,0 1,0-2,-1 1,1-1,-6 0,9 0,0 0,0 0,0 0,-1-1,1 0,0 1,0-1,0 0,0-1,0 1,1 0,-1-1,0 0,1 1,-1-1,1 0,-1 0,1-1,0 1,0 0,0-1,0 1,0-1,1 0,-1 0,1 0,-1-1,-2-9,1-1,0 0,1 0,0 0,1-13,4-74,0 4,-3 84,-1 0,0 0,-1 0,-1 0,-2-10,3 19,1 0,-1 0,0 0,0 0,0 1,0-1,-1 1,0-1,1 1,-1 0,-1 0,1 0,0 0,-1 0,1 1,-1 0,0-1,-3 0,-1 0,-1-1,1 1,0-1,1-1,-1 0,1 0,0 0,0-1,1 0,-1 0,1 0,-1-3,-3-3,8 9,-1 0,0 0,1 0,-1 0,1-1,0 1,-1-4,3 6,0 1,0-1,0 1,0-1,1 1,-1-1,0 0,0 1,0-1,1 1,-1-1,0 1,0-1,1 1,-1 0,1-1,-1 1,0-1,1 1,-1 0,1-1,-1 1,1 0,-1-1,1 1,-1 0,1 0,-1-1,1 1,-1 0,1 0,0 0,-1 0,1 0,-1 0,1 0,-1 0,1 0,0 0,29-1,-26 1,36 0,41-1,15 6,-93-5,-1 0,0 1,1-1,-1 1,1-1,-1 1,0 0,1 0,-1 0,0 0,0 1,0-1,0 1,0-1,0 1,0 0,-1-1,1 1,-1 0,1 0,-1 0,1 0,-1 1,0-1,0 0,0 0,-1 1,1-1,0 0,-1 1,1 1,0 9,0 1,0-1,-1 1,-1-1,-2 8,1 8,2 22,1-36,-1 1,0-1,-1 1,-1-1,-3 14,-4-10,-1-6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10T07:43:16.682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2205 126,'-103'1,"11"1,-32-6,100 2,0-2,-1-1,1 0,1-2,-1 0,1-2,1-1,-15-8,17 9,0 0,0 2,0 0,-1 2,-15-3,30 7,-26-4,1 2,0 0,-1 3,0 0,-18 4,27 0,1 0,0 1,0 2,1 0,-9 5,2-1,0-2,-23 5,-89 10,85-13,37-7,-1 0,1-2,-5 0,-62-1,49-1,-1 1,1 1,-17 4,10 0,-1-1,-34-3,-6 2,81-4,0 0,0 0,-1 1,1 0,0-1,0 1,0 0,0 1,0-1,0 0,0 1,0 0,1 0,-2 0,-1 3,0 0,1 1,0-1,0 1,-3 5,2-2,3-7,0 1,0 0,-1-1,1 1,-1-1,1 0,-1 0,0 0,1 0,-1 0,0-1,0 1,0-1,-1 0,1 0,0 0,0 0,-1-1,1 1,0-1,-1 0,1 0,-2 0,2 0,0 0,0-1,0 1,1-1,-1 0,0 0,0 0,0 0,1 0,-1 0,0-1,1 0,0 1,-1-1,1 0,0 0,0 0,0 0,0-1,0 1,0-1,1 1,-1-1,1 1,0-1,0 0,-2-7,1 1,0-1,1 0,0-9,1 8,1 63,-1-38,0 0,1 0,0 0,1 0,4 14,-5-25,0 1,0-1,1 0,-1 0,1 0,0 0,0 0,0 0,0 0,0-1,1 1,-1-1,1 0,0 1,0-1,-1 0,1-1,1 1,-1 0,0-1,0 0,1 0,-1 0,0 0,1 0,-1-1,26 3,1-1,-1-1,0-2,4-1,38-1,1096 2,-580 2,-577-2,1 2,0-1,0 1,-1 1,1 0,8 3,-17-4,1 0,0 0,0 0,0 1,-1 0,1-1,-1 1,1 0,-1 0,0 0,0 0,0 1,0-1,0 1,0-1,-1 1,1-1,-1 1,0 0,0 0,0 0,0 0,0 0,-1 0,1 0,-1 0,1 1,-1-1,1 1,-1-1,0 1,0-1,-1 1,1-1,-1 1,1-1,-1 1,0-1,-1 1,1-1,0 0,-1 0,0 1,0-1,0 0,0-1,0 1,-1 0,1-1,-3 3,-5 2,0-1,-1-1,1 1,-1-1,0-1,-7 2,8-3,1 0,0 0,0 1,0 1,0-1,0 1,1 1,0 0,-7 6,11-6,-1 0,1 0,0 0,0 0,1 1,-1 0,1 0,1 0,0 0,0 0,0 0,0 3,0 12,1 0,0-1,3 13,-1-17,-1 0,0 0,-1 0,-1 0,0 0,-3 8,4-22,0 0,-1 0,1 0,-1 0,1 0,-1 0,0-1,0 1,0-1,-1 1,1-1,0 0,-1 0,0 0,1 0,-1 0,0-1,0 1,0-1,0 0,0 0,0 0,-1 0,1 0,-3-1,-10 2,0-1,0 0,-1-2,-14-1,-1 0,-668-2,387 5,225-2,1 0,-13 4,83 0,0 0,1 2,0 0,0 0,0 2,0 0,1 1,-13 8,3-2,-1-1,-11 3,7-4,15-6,0 0,0-1,0-1,-1 0,0-1,-15 1,28-4,-7 1,1 0,0-1,-1-1,1 0,0 0,-1 0,-1-2,8 2,1 0,0 0,-1 0,1-1,0 1,0-1,0 1,0-1,0 0,0 0,0 0,1 0,-1 0,1 0,-1 0,1 0,0-1,0 1,0 0,0-1,0 1,1-1,-1 1,1-1,0 0,-1 1,1-1,0 0,0-1,0 0,-1 0,2 0,-1 1,0-1,1 0,-1 0,1 0,0 1,1-1,-1 0,1 1,-1-1,1 1,0-1,0 1,0 0,1 0,-1 0,1 0,0 0,0 1,0-1,0 1,0 0,0 0,1 0,-1 0,1 1,-1-1,1 1,1 0,10-3,0 0,1 2,-1 0,1 0,0 2,-1 0,7 1,370 3,-251-4,-121-2,-1 0,1-1,-1-2,0 0,0 0,17-9,-11 4,1 2,-1 1,11-1,15 3,1 2,0 2,22 4,24-1,308-2,-393 0,1 0,-1 1,1 1,-1 0,0 1,0 0,0 1,0 1,6 2,-17-5,0 0,0-1,0 1,0 0,0 0,0 0,-1 0,1 1,0-1,-1 0,0 1,0-1,0 1,0-1,0 1,0 0,-1-1,1 4,1 7,-1 1,0-1,-2 9,2 22,2-30,-2-7,1 0,-1 1,-1-1,1 1,-1-1,-1 8,0-13,1 0,-1 0,1 0,-1-1,0 1,0 0,0 0,0-1,0 1,0 0,0-1,0 1,-1-1,1 1,-1-1,1 0,-1 0,1 1,-1-1,0 0,0-1,1 1,-1 0,0 0,0-1,0 1,0-1,-1 1,-26 3,0-2,0-1,0-1,-26-3,-20 0,-282 3,337-1,0-1,0-1,-11-3,7 1,1 1,-7 1,4 0,0-1,-1-1,2 0,1 1,-11 1,-259 2,149 2,119 1,0 1,0 2,0 1,0 0,-22 11,14-7,34-9,-1-1,1 0,0 1,-1-1,1 0,0 0,-1 0,1 1,0-1,-1 0,1 0,-1 0,1 0,0 0,-1 0,1 0,-1 0,1 0,0 0,-1 0,1 0,-1 0,1 0,0 0,-1 0,1 0,-1-1,1 1,0 0,-1 0,1 0,0-1,-1 1,10-11,25-15,-33 26,16-15,0 0,-2-1,1-1,-2 0,0-1,4-8,5-6,15-14,90-107,-120 143,-1 1,2-1,-1 1,1 1,0 0,1 0,0 0,0 2,1-1,0 1,0 1,1 0,-1 0,1 1,0 1,0 0,0 0,0 1,10 0,-16 2,0-1,0 0,0 0,0 0,0-1,3-1,-8 3,0-1,0 1,0 0,0-1,0 1,0-1,-1 1,1-1,0 1,0-1,-1 1,1-1,0 0,-1 1,1-1,-1 0,1 0,-1 1,1-1,-1 0,1 0,-1 0,0 0,1 1,-1-1,0 0,0 0,0 0,0 0,0 0,0 0,0 0,0 0,0 0,0 0,0 0,0 1,-1-1,1 0,0 0,-1 0,1 0,-1 0,1 1,-1-1,1 0,-1 0,0 0,-4-4,0 1,0-1,0 1,0 0,-1 0,0 1,1 0,-1 0,0 0,-1 1,1 0,0 0,-1 0,-1 0,1 1,0-1,0 0,1 0,-1-1,0 0,1 0,0-1,0 0,0 0,0 0,-1-2,-3-6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10T07:36:35.320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781 0,'-28'13,"-2"-2,1-1,-1-2,0-1,-15 1,-31 9,20-7,-1-3,0-1,0-4,-46-3,70 1,19 0,0 1,1 1,-1 0,1 1,-1 0,1 1,0 1,0 0,0 0,-2 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10T07:36:35.822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10T07:36:36.192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10T07:36:37.829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818 1,'-8'5,"0"1,-1-1,0 0,0-1,0 0,0-1,-9 2,0 0,-1-2,-1 0,1-1,0-1,0-1,-14-1,15-1,0 2,1 0,-1 1,1 1,-1 0,1 1,0 1,-6 3,-2 4,-1-2,0 0,0-1,-1-2,1-1,-25 2,-80-7,126 1,0 0,0 0,0 1,0 0,0 0,0 0,0 0,1 1,-2 0,-16 9,4-4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10T07:36:49.366"/>
    </inkml:context>
    <inkml:brush xml:id="br0">
      <inkml:brushProperty name="width" value="0.5" units="cm"/>
      <inkml:brushProperty name="height" value="1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10T07:37:43.739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0 269,'9'-1,"1"2,-1-1,0 1,0 1,0 0,1 0,-5 0,-1 0,1 0,-1 0,1 0,-1 1,0 0,0 0,0 0,0 1,-1-1,1 1,-1 0,5 4,-1 1,1-1,1 0,0-1,0 0,6 3,-9-7,2 1,-1-1,0 0,1-1,-1 1,1-2,0 1,-1-1,9 0,81 2,22-6,8 1,-100 2,-17 1,-1 0,1-1,-1-1,1 1,-1-2,0 1,0-1,1 0,-1-1,5-2,10-6,0 2,1 1,2 0,50-17,-47 15,-1 1,1 1,3 2,-2-1,1 3,0 0,0 2,1 1,17 3,6 0,-18 0,1 1,10 4,-7-1,33 1,53-8,-49-1,14 5,-54 2,36 8,-55-9,24 7,-28-7,-1 0,1-1,15 1,-20-4,-1 1,1 0,0 0,-1 2,1-1,-1 1,0 1,0 0,0 0,0 1,7 5,-10-6,0 1,0-1,1 0,-1-1,1 0,0 0,0-1,0 0,0 0,0-1,3 1,19 0,1-1,14-2,-12 0,-26 1,0 0,0-1,-1 0,1 0,0 0,-1-1,1 1,-1-2,3 0,-7 2,0-1,0 1,0 0,0-1,0 0,-1 1,1-1,0 0,-1 0,1 0,-1 0,0 0,0 0,1-1,-2 1,1 0,0 0,0-1,-1 1,1-1,-1 1,0-1,1 1,-1 0,-1-1,1-2,0 3,0 0,-1 0,1 0,-1 0,1 0,-1 0,0 1,0-1,1 0,-1 0,-1 0,1 1,0-1,0 1,-1-1,1 1,0-1,-1 1,0 0,1 0,-1-1,0 1,0 0,-7-3,0 0,0 0,0 1,-6-1,-19-8,19 6,-1 0,0 1,-1 0,0 1,1 1,-1 1,-8 0,-32 0,-34 5,7-1,-337-2,398 2,-1 0,1 1,-2 2,-2 0,0-1,-2-2,-365 1,203-5,-289 2,447-2,0-1,-17-4,14 1,-35 0,65 6,0 0,0-1,0 0,0 0,0 0,0-1,0 0,1 0,-3-1,7 2,-1 0,1 0,-1 0,1 0,-1 0,1 0,0 0,-1-1,1 1,0-1,0 1,0-1,0 1,0-1,1 0,-1 1,0-1,1 0,-1 1,1-1,0 0,0 0,-1 0,1 1,0-1,0 0,1 0,-1 0,0 1,1-1,-1 0,1 0,0 0,1-5,1 1,0 0,0 0,1 0,-1 1,1-1,1 1,-1 0,1 0,0 0,0 1,0-1,1 1,-1 0,2 1,14-10,2 1,-1 1,12-3,-10 4,0 2,1 1,0 1,1 1,11 0,18 1,-1 3,4 1,395 2,-263-2,-180 0,0 0,0 1,0 0,0 0,0 1,0 1,-1 0,8 3,-12-4,-1 1,1-1,-1 1,0 0,0 0,-1 0,1 0,0 1,-1-1,0 1,0 0,0 0,-1 0,1 1,-1-1,0 1,0-1,1 4,0 3,0-1,-1 2,0-1,0 0,-1 0,-1 0,0 1,0-1,-1 0,-1 1,1-1,-3 4,2-9,1-1,-1 1,-1-1,1 1,-1-1,0 0,0 0,-1-1,1 1,-1 0,0-1,0 0,-1 0,1 0,-1-1,0 0,0 1,0-2,0 1,0 0,-1-1,1 0,-1-1,-1 1,-17 2,-1-1,0-1,1-1,-1-2,-19-2,8 1,0 1,-5 2,38-1,0 0,0 0,1 1,-1-1,0 1,0 0,1 0,-1 0,0 0,1 0,-2 1,4-2,0 0,0 0,0 0,0 0,-1 0,1 1,0-1,0 0,0 0,0 0,0 0,0 0,0 1,0-1,0 0,0 0,0 0,0 0,-1 0,1 1,0-1,0 0,0 0,0 0,0 0,1 0,-1 1,0-1,0 0,0 0,0 0,0 0,0 0,0 1,0-1,0 0,0 0,0 0,0 0,0 0,1 0,-1 1,0-1,0 0,0 0,0 0,0 0,0 0,1 0,-1 0,0 0,0 0,0 0,0 0,0 0,1 0,-1 0,0 0,12 3,15 2,30 4,-1 3,37 12,-77-17,0 0,0 1,13 9,15 9,-33-20,1 0,-1-1,1-1,-1 0,1 0,1-1,-1-1,0 0,10 0,164-2,-72-2,-99 2,0-1,0 0,0-1,0-1,-1-1,1 0,-1-1,1 0,-2-1,1 0,-1-2,0 1,4-4,42-27,-33 20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10T07:37:49.142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1596 112,'-51'60,"35"-48,1 0,-2-1,1-1,-1-1,-1 0,-16 5,20-7,0 1,0 1,0 0,-5 5,7-4,-1-1,0-1,0 0,-1 0,-4 0,-8 0,0 0,0-2,-1-1,0-1,0-2,0 0,0-2,0-1,-12-2,34 2,1 1,-1-1,1 0,-1-1,1 1,0-1,0 0,0 0,0 0,0 0,-3-3,-3-3,0-1,0-1,-2-2,6 5,0 0,-1 1,0-1,0 1,-1 1,1 0,-1 0,-5-2,-7-1,2-1,-2 1,1 0,-1 2,0 1,-1 0,1 1,-10 0,-247 4,122 2,11-2,512 0,-337-2,0-1,0-2,0-1,10-5,56-9,-66 13,29-9,-33 8,1 1,19-2,-8 2,1-1,1-3,2 0,19-2,93-12,-226 28,-30-4,12-1,-819 2,904 1,1-1,-1 0,1 0,-1-1,1 1,-1-1,1 1,-1-1,1 0,-1 0,1-1,0 1,0-1,0 0,0 1,0-1,0-1,0 1,-2-2,-6-12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10T07:37:54.459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0 390,'38'0,"172"-5,-167 2,1-3,-1-1,34-11,1-5,134-34,-164 46,0 3,1 2,23 1,231 6,-114 1,-165-2,-12-1,1 0,-1 2,0-1,1 2,0 0,-10-2,-1 0,0 1,0 0,0-1,0 1,0 0,1 0,-1 0,-1 0,1 0,0 1,0-1,0 1,-1-1,1 1,-1-1,1 1,-1 0,0 0,1 0,-1 0,0 0,0 0,-1 0,1 0,0 0,-1 0,1 1,-1 0,0-1,0 0,0 0,0 0,0 0,0 0,-1 0,1-1,-1 1,0 0,1 0,-1 0,0 0,0-1,0 1,0 0,-2 1,-24 25,10-12,-12 20,20-24,-1-1,0 0,-8 7,14-14,0-1,-1 0,0 0,0 0,1 0,-2-1,1 0,0 0,0 0,-1-1,-4 1,-10 1,1-1,-14-1,25-1,0 0,0-1,0 0,0 0,0-1,0 0,-5-2,11 3,-1-1,1 0,-1 0,1 0,0 0,0 0,0-1,0 1,0 0,1-1,-1 0,1 1,-1-1,1 0,0 0,0 0,0 0,1 0,-1 1,1-2,0 1,-1 0,1-1,0-1,0 0,0 0,0 1,1-1,-1 0,1 1,0-1,0 0,1 1,-1 0,1-1,0 1,1 0,-1 0,1-1,5-3,1 1,-1 0,2 1,-1 0,1 0,-1 1,2 1,6-3,41-23,-52 26,1 0,-1-1,0 0,0 0,-1-1,1 0,-1 0,0 0,0-1,-4 5,0 1,0-1,-1 0,1 1,0-1,-1 0,1 0,-1 0,1 0,-1 1,0-1,0 0,0 0,0 0,0 0,0 0,-1 0,1 0,-1 1,1-1,-1 0,0 0,1 1,-1-1,0 0,0 1,0-1,0 1,-1-1,1 1,0-1,-1 1,1 0,-1 0,1 0,-1-1,0 2,1-1,-2-1,-12-5,-1 1,1 0,-1 1,0 1,-1 1,-10-2,17 4,-35-5,-1 3,0 1,-40 5,-2-1,-710-2,793 0,-1 1,0-1,0 1,0 0,1 1,-1-1,0 1,1 0,0 1,-1-1,1 1,0 0,0 0,-3 4,0-1,2 1,-1 0,1 0,0 0,0 1,1 0,0 0,-3 7,8-14,-1 0,0 0,1 0,-1 1,1-1,-1 0,1 0,0 0,0 0,-1 1,1-1,0 0,0 0,0 0,0 1,0-1,1 0,-1 0,0 0,0 0,1 1,-1-1,1 0,-1 0,1 0,0 0,0 1,1-1,-1 0,0 0,1 0,-1 0,1 0,-1-1,1 1,0 0,-1-1,1 1,0-1,-1 0,2 1,6 0,0-1,-1 1,1-2,-1 1,1-1,6-2,128-31,105-42,-222 66,0-2,9-6,39-17,-42 23,0 1,1 2,0 1,0 2,1 1,0 1,0 2,4 2,475 2,-375-2,-133 0,-1 0,1 0,-1 1,1-1,-1 1,1 0,3 1,-7-1,0-1,0 1,0-1,0 1,-1 0,1-1,0 1,0 0,0-1,-1 1,1 0,0 0,-1 0,1 0,-1 0,1-1,-1 1,1 0,-1 0,0 0,0 0,1 0,-1 0,0 1,0-1,0 0,0 0,0 0,0 0,0 0,0 0,-1 0,1 0,0 0,-1 1,-8 17,-3-2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6360F-9B96-473A-A2AD-FD4A4E6E21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970001-F6E3-4F93-98C0-3BCECFEEB3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22E5C-A7B7-4B5F-930C-1954FFBE5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2A7E-6E55-4B86-8784-6DCB04DC9083}" type="datetimeFigureOut">
              <a:rPr lang="en-CA" smtClean="0"/>
              <a:t>2018-12-10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86B69-4E1A-42B4-806D-EDDA20DD3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01BCB-79E4-4A96-835F-FD1266252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3460-FC12-4066-B72B-6B6E95C722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4592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DDCAE-C75C-4F93-83FA-E8EAC7A7F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243FF3-B9E7-40A1-89FE-95E19EE5DB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0F0F9-0355-4FE6-AAFE-D15250BE9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2A7E-6E55-4B86-8784-6DCB04DC9083}" type="datetimeFigureOut">
              <a:rPr lang="en-CA" smtClean="0"/>
              <a:t>2018-12-10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B270D-F450-4107-A93B-F4507B23E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2F5F3-CE22-4083-9ED3-689650A7D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3460-FC12-4066-B72B-6B6E95C722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5117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DFA4BB-11B4-43B4-9B8E-87BC55C605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BB1CD4-BC54-434A-A45C-0508AADAB3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A5494-9F69-4201-85AB-73923B5E5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2A7E-6E55-4B86-8784-6DCB04DC9083}" type="datetimeFigureOut">
              <a:rPr lang="en-CA" smtClean="0"/>
              <a:t>2018-12-10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48CE8-2B9F-4E50-B54F-7554AC909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BD63D-9A04-46A4-BF91-87798656F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3460-FC12-4066-B72B-6B6E95C722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133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4DD04-BC08-4F5D-8A6D-B9668C7DC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15D84-2B44-4260-8493-D06F6CF57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0AEF3-5225-4B18-BDD9-DF0BCAA48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2A7E-6E55-4B86-8784-6DCB04DC9083}" type="datetimeFigureOut">
              <a:rPr lang="en-CA" smtClean="0"/>
              <a:t>2018-12-10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C18A5-19E9-4B5D-A782-31F90B5BA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680DB-F317-4FD5-8E81-DEEF760A4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3460-FC12-4066-B72B-6B6E95C722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199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DC996-83A1-41ED-856F-1E9B56CBB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0A979B-D9ED-4116-AC53-9A5421B56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446C3-3D1F-493A-80FD-9B9FC1896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2A7E-6E55-4B86-8784-6DCB04DC9083}" type="datetimeFigureOut">
              <a:rPr lang="en-CA" smtClean="0"/>
              <a:t>2018-12-10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7B25A6-079D-4690-B441-CDB02140E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70B1D-90A1-4D72-A303-811CB36B7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3460-FC12-4066-B72B-6B6E95C722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425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FDC7A-956C-45E4-8A7C-1F06B1A68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8CCBE-A00A-498F-B8D4-CBBFC36F7B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C3BC56-4ED1-47B7-A4DB-D6F518374F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619556-ACFE-4C02-99A8-E5195B5D3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2A7E-6E55-4B86-8784-6DCB04DC9083}" type="datetimeFigureOut">
              <a:rPr lang="en-CA" smtClean="0"/>
              <a:t>2018-12-10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16B2C9-E2A4-4B37-BC84-6B6727EFB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B7CE53-69F7-4F3E-B8F7-1B43C43D8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3460-FC12-4066-B72B-6B6E95C722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079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BC19D-354C-4008-AFAD-565120855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DB08FE-47B3-4B56-9B2C-6DC1FBF1A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AA41B8-7B65-4F89-A6CA-F11EA84955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8AB1A-ADED-4091-B899-8B3DBECC7F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E26580-0710-461A-B1BF-636D701F03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06718F-71D1-4F03-9A4D-60B39BAE9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2A7E-6E55-4B86-8784-6DCB04DC9083}" type="datetimeFigureOut">
              <a:rPr lang="en-CA" smtClean="0"/>
              <a:t>2018-12-10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61FD38-7CDE-4A62-8A7B-8EA252255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72C361-A42B-4457-ABA3-CDDEAB06D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3460-FC12-4066-B72B-6B6E95C722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7470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F1B70-2AC9-43ED-B3F2-52F6C1969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66F6BF-BFCD-47E4-B899-F901690F4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2A7E-6E55-4B86-8784-6DCB04DC9083}" type="datetimeFigureOut">
              <a:rPr lang="en-CA" smtClean="0"/>
              <a:t>2018-12-10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3E4F0F-2333-414B-BF75-2743CFD95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6DF208-3C0D-4028-95E3-32703A0AA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3460-FC12-4066-B72B-6B6E95C722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054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A1E8B1-EB46-4D09-B399-6EC315E52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2A7E-6E55-4B86-8784-6DCB04DC9083}" type="datetimeFigureOut">
              <a:rPr lang="en-CA" smtClean="0"/>
              <a:t>2018-12-10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54F5F0-17B3-434F-BEB2-EC537F932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AE9A4C-C0FD-465A-8D38-98409C0F3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3460-FC12-4066-B72B-6B6E95C722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4133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58003-D4BE-4C08-84D4-57A08F259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D1436-6472-4CF1-8D2E-0CDFB8F30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01A779-E17C-4E85-97DA-6D323D1CD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F13783-9412-42AC-9A2E-E0C5B52BD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2A7E-6E55-4B86-8784-6DCB04DC9083}" type="datetimeFigureOut">
              <a:rPr lang="en-CA" smtClean="0"/>
              <a:t>2018-12-10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FD654F-61DB-4541-B62C-CC369DA4F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D9AE3-8690-43D2-9B7F-F8273BB51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3460-FC12-4066-B72B-6B6E95C722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4661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38BC7-7367-4E7C-AD43-219E2431F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D9DF40-6054-49E0-8723-63A009CDD6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65F075-BA42-4F90-9601-629CC71916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761567-BAFA-415C-ADEC-A2B4F0AC2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2A7E-6E55-4B86-8784-6DCB04DC9083}" type="datetimeFigureOut">
              <a:rPr lang="en-CA" smtClean="0"/>
              <a:t>2018-12-10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7A75DD-B10C-4AE3-ACC1-A5FE48832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BA329D-D347-46B4-8EB9-A386AFB87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3460-FC12-4066-B72B-6B6E95C722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6318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370543-41F1-4384-ACB1-DA0B2045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8FC308-116E-4B50-833B-F754513A2B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EFBBC-8B27-47A4-9448-C037D9EC09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92A7E-6E55-4B86-8784-6DCB04DC9083}" type="datetimeFigureOut">
              <a:rPr lang="en-CA" smtClean="0"/>
              <a:t>2018-12-10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2475C-7E6D-4F9E-A55F-A66D2C0298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FFAD2-E8A9-486A-A5FC-ACA352326B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53460-FC12-4066-B72B-6B6E95C722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7915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3" Type="http://schemas.openxmlformats.org/officeDocument/2006/relationships/customXml" Target="../ink/ink1.xml"/><Relationship Id="rId21" Type="http://schemas.openxmlformats.org/officeDocument/2006/relationships/image" Target="../media/image10.png"/><Relationship Id="rId7" Type="http://schemas.openxmlformats.org/officeDocument/2006/relationships/customXml" Target="../ink/ink3.xml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2" Type="http://schemas.openxmlformats.org/officeDocument/2006/relationships/image" Target="../media/image1.png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5" Type="http://schemas.openxmlformats.org/officeDocument/2006/relationships/customXml" Target="../ink/ink2.xml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4" Type="http://schemas.openxmlformats.org/officeDocument/2006/relationships/image" Target="../media/image2.png"/><Relationship Id="rId9" Type="http://schemas.openxmlformats.org/officeDocument/2006/relationships/customXml" Target="../ink/ink4.xml"/><Relationship Id="rId14" Type="http://schemas.openxmlformats.org/officeDocument/2006/relationships/customXml" Target="../ink/ink7.xml"/><Relationship Id="rId22" Type="http://schemas.openxmlformats.org/officeDocument/2006/relationships/customXml" Target="../ink/ink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customXml" Target="../ink/ink13.xml"/><Relationship Id="rId7" Type="http://schemas.openxmlformats.org/officeDocument/2006/relationships/customXml" Target="../ink/ink1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customXml" Target="../ink/ink14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customXml" Target="../ink/ink16.xml"/><Relationship Id="rId7" Type="http://schemas.openxmlformats.org/officeDocument/2006/relationships/customXml" Target="../ink/ink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customXml" Target="../ink/ink17.xml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F57F62EE-5CE9-45C3-8373-E8F8BFE895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624" y="34350"/>
            <a:ext cx="9052398" cy="678929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3CF48DEA-B08B-4CC9-8D07-5BA2C84A95F2}"/>
                  </a:ext>
                </a:extLst>
              </p14:cNvPr>
              <p14:cNvContentPartPr/>
              <p14:nvPr/>
            </p14:nvContentPartPr>
            <p14:xfrm>
              <a:off x="4693560" y="1923994"/>
              <a:ext cx="252360" cy="6264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3CF48DEA-B08B-4CC9-8D07-5BA2C84A95F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39920" y="1816354"/>
                <a:ext cx="360000" cy="27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0FBBE123-9D7A-4B37-B27A-731BF4D79D79}"/>
                  </a:ext>
                </a:extLst>
              </p14:cNvPr>
              <p14:cNvContentPartPr/>
              <p14:nvPr/>
            </p14:nvContentPartPr>
            <p14:xfrm>
              <a:off x="4830360" y="1993834"/>
              <a:ext cx="281160" cy="489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0FBBE123-9D7A-4B37-B27A-731BF4D79D7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776720" y="1885834"/>
                <a:ext cx="388800" cy="26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A73576EE-0B6C-40C9-8A49-3640EA0CCEA6}"/>
                  </a:ext>
                </a:extLst>
              </p14:cNvPr>
              <p14:cNvContentPartPr/>
              <p14:nvPr/>
            </p14:nvContentPartPr>
            <p14:xfrm>
              <a:off x="4823880" y="2046034"/>
              <a:ext cx="360" cy="3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A73576EE-0B6C-40C9-8A49-3640EA0CCEA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770240" y="1938394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7A0DC371-6B6B-4FFF-9C87-F3FBDE609770}"/>
                  </a:ext>
                </a:extLst>
              </p14:cNvPr>
              <p14:cNvContentPartPr/>
              <p14:nvPr/>
            </p14:nvContentPartPr>
            <p14:xfrm>
              <a:off x="4823880" y="2046034"/>
              <a:ext cx="360" cy="36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7A0DC371-6B6B-4FFF-9C87-F3FBDE609770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770240" y="1938394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67FCE18D-959A-48A0-91DD-6B80120C84BF}"/>
                  </a:ext>
                </a:extLst>
              </p14:cNvPr>
              <p14:cNvContentPartPr/>
              <p14:nvPr/>
            </p14:nvContentPartPr>
            <p14:xfrm>
              <a:off x="4721280" y="1932994"/>
              <a:ext cx="294480" cy="5832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67FCE18D-959A-48A0-91DD-6B80120C84B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667640" y="1825354"/>
                <a:ext cx="402120" cy="27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E62DB3F9-B6A2-46E7-BE21-A9C86E41DA08}"/>
                  </a:ext>
                </a:extLst>
              </p14:cNvPr>
              <p14:cNvContentPartPr/>
              <p14:nvPr/>
            </p14:nvContentPartPr>
            <p14:xfrm>
              <a:off x="4702200" y="1993834"/>
              <a:ext cx="360" cy="36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E62DB3F9-B6A2-46E7-BE21-A9C86E41DA08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612200" y="1813834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EE805435-9BC0-4BA3-8508-CBF4F0346F03}"/>
                  </a:ext>
                </a:extLst>
              </p14:cNvPr>
              <p14:cNvContentPartPr/>
              <p14:nvPr/>
            </p14:nvContentPartPr>
            <p14:xfrm>
              <a:off x="5503560" y="3577834"/>
              <a:ext cx="925920" cy="18504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EE805435-9BC0-4BA3-8508-CBF4F0346F03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440560" y="3515194"/>
                <a:ext cx="1051560" cy="31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2BC43333-FE7E-4F0E-A2FA-6E182A507D01}"/>
                  </a:ext>
                </a:extLst>
              </p14:cNvPr>
              <p14:cNvContentPartPr/>
              <p14:nvPr/>
            </p14:nvContentPartPr>
            <p14:xfrm>
              <a:off x="7881360" y="2371834"/>
              <a:ext cx="574560" cy="13788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2BC43333-FE7E-4F0E-A2FA-6E182A507D01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818720" y="2308834"/>
                <a:ext cx="700200" cy="26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9C238E77-0CDA-4C08-AE80-281FBB180BB2}"/>
                  </a:ext>
                </a:extLst>
              </p14:cNvPr>
              <p14:cNvContentPartPr/>
              <p14:nvPr/>
            </p14:nvContentPartPr>
            <p14:xfrm>
              <a:off x="7889640" y="2080234"/>
              <a:ext cx="613080" cy="17748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9C238E77-0CDA-4C08-AE80-281FBB180BB2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826640" y="2017594"/>
                <a:ext cx="738720" cy="30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B838E3A9-BEB6-40A1-BDA2-6DEE0EEB1445}"/>
                  </a:ext>
                </a:extLst>
              </p14:cNvPr>
              <p14:cNvContentPartPr/>
              <p14:nvPr/>
            </p14:nvContentPartPr>
            <p14:xfrm>
              <a:off x="8453040" y="4631914"/>
              <a:ext cx="760680" cy="39276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B838E3A9-BEB6-40A1-BDA2-6DEE0EEB1445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390040" y="4568914"/>
                <a:ext cx="886320" cy="51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151950C0-4D70-4CFF-97AB-7126D9D84D4D}"/>
                  </a:ext>
                </a:extLst>
              </p14:cNvPr>
              <p14:cNvContentPartPr/>
              <p14:nvPr/>
            </p14:nvContentPartPr>
            <p14:xfrm>
              <a:off x="4665840" y="1915354"/>
              <a:ext cx="637200" cy="64692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151950C0-4D70-4CFF-97AB-7126D9D84D4D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603200" y="1852389"/>
                <a:ext cx="762840" cy="7724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47539FC9-0BA4-49A3-B602-E16A47F9C012}"/>
                  </a:ext>
                </a:extLst>
              </p14:cNvPr>
              <p14:cNvContentPartPr/>
              <p14:nvPr/>
            </p14:nvContentPartPr>
            <p14:xfrm>
              <a:off x="4137360" y="3532474"/>
              <a:ext cx="695880" cy="48348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47539FC9-0BA4-49A3-B602-E16A47F9C012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074393" y="3469474"/>
                <a:ext cx="821455" cy="609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49456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F57F62EE-5CE9-45C3-8373-E8F8BFE895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624" y="34350"/>
            <a:ext cx="9052398" cy="678929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1EB2918-7204-4FE8-81B6-383006C16AC0}"/>
                  </a:ext>
                </a:extLst>
              </p14:cNvPr>
              <p14:cNvContentPartPr/>
              <p14:nvPr/>
            </p14:nvContentPartPr>
            <p14:xfrm>
              <a:off x="5474760" y="3525634"/>
              <a:ext cx="935640" cy="246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1EB2918-7204-4FE8-81B6-383006C16AC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12120" y="3462634"/>
                <a:ext cx="1061280" cy="37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C5D2D86F-4193-4A42-BA81-0A3FAC4B19B0}"/>
                  </a:ext>
                </a:extLst>
              </p14:cNvPr>
              <p14:cNvContentPartPr/>
              <p14:nvPr/>
            </p14:nvContentPartPr>
            <p14:xfrm>
              <a:off x="7846080" y="2035954"/>
              <a:ext cx="663840" cy="4464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C5D2D86F-4193-4A42-BA81-0A3FAC4B19B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783080" y="1973314"/>
                <a:ext cx="789480" cy="57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E3B07F61-E7EE-482F-A823-2F02FD7506D5}"/>
                  </a:ext>
                </a:extLst>
              </p14:cNvPr>
              <p14:cNvContentPartPr/>
              <p14:nvPr/>
            </p14:nvContentPartPr>
            <p14:xfrm>
              <a:off x="8401560" y="4623994"/>
              <a:ext cx="820800" cy="45540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E3B07F61-E7EE-482F-A823-2F02FD7506D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338920" y="4561354"/>
                <a:ext cx="946440" cy="581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1227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F57F62EE-5CE9-45C3-8373-E8F8BFE895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624" y="34350"/>
            <a:ext cx="9052398" cy="678929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D79ECD6-6445-4C13-BEAE-8DFC6151D145}"/>
                  </a:ext>
                </a:extLst>
              </p14:cNvPr>
              <p14:cNvContentPartPr/>
              <p14:nvPr/>
            </p14:nvContentPartPr>
            <p14:xfrm>
              <a:off x="7846440" y="2039554"/>
              <a:ext cx="689040" cy="209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D79ECD6-6445-4C13-BEAE-8DFC6151D14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783800" y="1976554"/>
                <a:ext cx="814680" cy="33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BA2EA17-857E-41F8-9C6A-9BFC51D8F087}"/>
                  </a:ext>
                </a:extLst>
              </p14:cNvPr>
              <p14:cNvContentPartPr/>
              <p14:nvPr/>
            </p14:nvContentPartPr>
            <p14:xfrm>
              <a:off x="7850400" y="2358514"/>
              <a:ext cx="597960" cy="1328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BA2EA17-857E-41F8-9C6A-9BFC51D8F08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787760" y="2295874"/>
                <a:ext cx="723600" cy="25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63C86F81-FFB7-4075-A33D-9BF589A71711}"/>
                  </a:ext>
                </a:extLst>
              </p14:cNvPr>
              <p14:cNvContentPartPr/>
              <p14:nvPr/>
            </p14:nvContentPartPr>
            <p14:xfrm>
              <a:off x="8432520" y="4614634"/>
              <a:ext cx="815760" cy="4464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63C86F81-FFB7-4075-A33D-9BF589A71711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369880" y="4551994"/>
                <a:ext cx="941400" cy="572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43172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F57F62EE-5CE9-45C3-8373-E8F8BFE895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624" y="34350"/>
            <a:ext cx="9052398" cy="678929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E23723B-23AB-422C-B0B2-99AAB93AF18B}"/>
                  </a:ext>
                </a:extLst>
              </p14:cNvPr>
              <p14:cNvContentPartPr/>
              <p14:nvPr/>
            </p14:nvContentPartPr>
            <p14:xfrm>
              <a:off x="8411280" y="4604914"/>
              <a:ext cx="812880" cy="413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E23723B-23AB-422C-B0B2-99AAB93AF18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348280" y="4542274"/>
                <a:ext cx="938520" cy="539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87713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F57F62EE-5CE9-45C3-8373-E8F8BFE895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624" y="34350"/>
            <a:ext cx="9052398" cy="6789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042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C</dc:creator>
  <cp:lastModifiedBy>Tyler C</cp:lastModifiedBy>
  <cp:revision>6</cp:revision>
  <dcterms:created xsi:type="dcterms:W3CDTF">2018-12-10T07:35:29Z</dcterms:created>
  <dcterms:modified xsi:type="dcterms:W3CDTF">2018-12-10T07:47:32Z</dcterms:modified>
</cp:coreProperties>
</file>