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3" d="100"/>
          <a:sy n="73" d="100"/>
        </p:scale>
        <p:origin x="68" y="4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729369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057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47930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7682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420352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1296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1816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156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882885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684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48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47538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9381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97233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6649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83710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840679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C6CB1A-0E1E-4ECB-81F6-E3999B41401C}" type="datetimeFigureOut">
              <a:rPr lang="en-CA" smtClean="0"/>
              <a:t>2018-11-19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A22AD74-BE96-43A6-9CF4-843E654325F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71978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C52FE3-594B-4972-95A4-7455F66EC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54696" y="1363377"/>
            <a:ext cx="8482607" cy="2346475"/>
          </a:xfrm>
        </p:spPr>
        <p:txBody>
          <a:bodyPr>
            <a:normAutofit/>
          </a:bodyPr>
          <a:lstStyle/>
          <a:p>
            <a:pPr algn="ctr"/>
            <a:r>
              <a:rPr lang="en-CA" sz="7200" dirty="0" err="1"/>
              <a:t>PhET</a:t>
            </a:r>
            <a:r>
              <a:rPr lang="en-CA" sz="7200" dirty="0"/>
              <a:t> Balancing Lab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33686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7">
            <a:extLst>
              <a:ext uri="{FF2B5EF4-FFF2-40B4-BE49-F238E27FC236}">
                <a16:creationId xmlns:a16="http://schemas.microsoft.com/office/drawing/2014/main" id="{18BD78ED-75E1-4879-B369-BC61F7C45E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3D1E5586-8BB5-40F6-96C3-2E87DD7CE5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E55FFB0-998E-4E01-9C60-CA7F1018E2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3805" y="1354668"/>
            <a:ext cx="8204391" cy="2346475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600" dirty="0"/>
              <a:t>Where to go?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9656A6-7F5B-43B3-B044-0E162720C4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97137" y="3940629"/>
            <a:ext cx="7197726" cy="1240970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 algn="ctr">
              <a:buNone/>
            </a:pPr>
            <a:r>
              <a:rPr lang="en-US" sz="4000" cap="all" dirty="0"/>
              <a:t>Search in Google: 				</a:t>
            </a:r>
            <a:r>
              <a:rPr lang="en-US" sz="4000" cap="all" dirty="0" err="1"/>
              <a:t>PhET</a:t>
            </a:r>
            <a:r>
              <a:rPr lang="en-US" sz="4000" cap="all" dirty="0"/>
              <a:t> Balancing Equations</a:t>
            </a:r>
          </a:p>
        </p:txBody>
      </p:sp>
      <p:cxnSp>
        <p:nvCxnSpPr>
          <p:cNvPr id="20" name="Straight Connector 11">
            <a:extLst>
              <a:ext uri="{FF2B5EF4-FFF2-40B4-BE49-F238E27FC236}">
                <a16:creationId xmlns:a16="http://schemas.microsoft.com/office/drawing/2014/main" id="{8A832D40-B9E2-4CE7-9E0A-B35591EA20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45629" y="3810000"/>
            <a:ext cx="500743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512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Celestial</vt:lpstr>
      <vt:lpstr>PhET Balancing Lab</vt:lpstr>
      <vt:lpstr>Where to go?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PhET Balancing Lab</dc:title>
  <dc:creator>Tyler C</dc:creator>
  <cp:lastModifiedBy>Tyler C</cp:lastModifiedBy>
  <cp:revision>3</cp:revision>
  <dcterms:created xsi:type="dcterms:W3CDTF">2018-11-20T04:29:18Z</dcterms:created>
  <dcterms:modified xsi:type="dcterms:W3CDTF">2018-11-20T04:30:47Z</dcterms:modified>
</cp:coreProperties>
</file>