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456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16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28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253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888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785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183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60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13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19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72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05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03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47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41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83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62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1B5DF6-20BA-442E-AE0D-37806914E368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B4EE87-F242-4BA3-A18C-ED7371B5B7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492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chemistry.stackexchange.com/questions/28666/why-is-i-butane-more-stable-than-n-butan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B2A7-5DA2-4522-A9DB-2D983FDE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805" y="1354668"/>
            <a:ext cx="8204391" cy="2346475"/>
          </a:xfrm>
        </p:spPr>
        <p:txBody>
          <a:bodyPr>
            <a:normAutofit/>
          </a:bodyPr>
          <a:lstStyle/>
          <a:p>
            <a:pPr algn="ctr"/>
            <a:r>
              <a:rPr lang="en-CA" sz="6000"/>
              <a:t>Energy and Collision Theory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38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47F0-6A48-4EF9-AD18-A0B39105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Energy change in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DE34-7F6F-4319-B5BE-37C47F015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Take a look at this reaction.</a:t>
            </a:r>
          </a:p>
          <a:p>
            <a:pPr marL="0" indent="0">
              <a:buNone/>
            </a:pPr>
            <a:endParaRPr lang="en-CA" sz="4000" dirty="0"/>
          </a:p>
          <a:p>
            <a:r>
              <a:rPr lang="en-CA" sz="4000" dirty="0"/>
              <a:t>A+B → C +energy	∆H = negative</a:t>
            </a:r>
          </a:p>
        </p:txBody>
      </p:sp>
    </p:spTree>
    <p:extLst>
      <p:ext uri="{BB962C8B-B14F-4D97-AF65-F5344CB8AC3E}">
        <p14:creationId xmlns:p14="http://schemas.microsoft.com/office/powerpoint/2010/main" val="57877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47F0-6A48-4EF9-AD18-A0B39105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Energy change in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DE34-7F6F-4319-B5BE-37C47F015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Take a look at this reaction.</a:t>
            </a:r>
          </a:p>
          <a:p>
            <a:pPr marL="0" indent="0">
              <a:buNone/>
            </a:pPr>
            <a:endParaRPr lang="en-CA" sz="4000" dirty="0"/>
          </a:p>
          <a:p>
            <a:r>
              <a:rPr lang="en-CA" sz="4000" dirty="0"/>
              <a:t>A+B + energy → C    	∆H = positive</a:t>
            </a:r>
          </a:p>
        </p:txBody>
      </p:sp>
    </p:spTree>
    <p:extLst>
      <p:ext uri="{BB962C8B-B14F-4D97-AF65-F5344CB8AC3E}">
        <p14:creationId xmlns:p14="http://schemas.microsoft.com/office/powerpoint/2010/main" val="328716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0C37-ACB6-4C0E-B76C-E53C67EC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Collision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567D-FE05-413B-A173-7444CA830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States that when particles of the reactants hit each other, a certain fraction of the collisions cause any noticeable or significant chemical change; </a:t>
            </a:r>
          </a:p>
          <a:p>
            <a:r>
              <a:rPr lang="en-CA" dirty="0"/>
              <a:t>Successful collisions must have enough energy, also known as activation energy, at the moment of impact to break the </a:t>
            </a:r>
            <a:r>
              <a:rPr lang="en-CA" dirty="0" err="1"/>
              <a:t>preexisting</a:t>
            </a:r>
            <a:r>
              <a:rPr lang="en-CA" dirty="0"/>
              <a:t> bonds and form all new bonds. This results in the products of the reaction. </a:t>
            </a:r>
          </a:p>
        </p:txBody>
      </p:sp>
    </p:spTree>
    <p:extLst>
      <p:ext uri="{BB962C8B-B14F-4D97-AF65-F5344CB8AC3E}">
        <p14:creationId xmlns:p14="http://schemas.microsoft.com/office/powerpoint/2010/main" val="93326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BCC9-1B20-481A-8C45-03F2A0C1D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909" y="808055"/>
            <a:ext cx="3979205" cy="1453363"/>
          </a:xfrm>
        </p:spPr>
        <p:txBody>
          <a:bodyPr>
            <a:normAutofit/>
          </a:bodyPr>
          <a:lstStyle/>
          <a:p>
            <a:r>
              <a:rPr lang="en-CA" dirty="0"/>
              <a:t>Activation Energy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36A557A-53C0-4788-BF60-4BF2F550C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78" y="2261420"/>
            <a:ext cx="4002936" cy="3637935"/>
          </a:xfrm>
        </p:spPr>
        <p:txBody>
          <a:bodyPr>
            <a:normAutofit/>
          </a:bodyPr>
          <a:lstStyle/>
          <a:p>
            <a:r>
              <a:rPr lang="en-US" dirty="0"/>
              <a:t>Activation energy is the amount of energy needed by the reactants for a collision to result in a product.</a:t>
            </a:r>
          </a:p>
          <a:p>
            <a:r>
              <a:rPr lang="en-US" dirty="0"/>
              <a:t>The overall change in energy (∆H) is the energy that is either released or absorbed during the reaction.</a:t>
            </a:r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B6E55A47-10EB-4EFF-9453-14747F04C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289752" y="1245956"/>
            <a:ext cx="6095593" cy="4203857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CDBDFA-AECF-430F-A746-1F24B7F25868}"/>
              </a:ext>
            </a:extLst>
          </p:cNvPr>
          <p:cNvSpPr txBox="1"/>
          <p:nvPr/>
        </p:nvSpPr>
        <p:spPr>
          <a:xfrm>
            <a:off x="9078303" y="5512016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 dirty="0">
                <a:solidFill>
                  <a:srgbClr val="FFFFFF"/>
                </a:solidFill>
                <a:hlinkClick r:id="rId4" tooltip="http://chemistry.stackexchange.com/questions/28666/why-is-i-butane-more-stable-than-n-buta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CA" sz="700" dirty="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8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AE242-67B1-4026-BDAF-639FB177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CA" dirty="0"/>
              <a:t>Activation Energy</a:t>
            </a:r>
            <a:endParaRPr lang="en-CA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A2C7-255E-4605-9C3D-7A8C18310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6517543" cy="4557849"/>
          </a:xfrm>
        </p:spPr>
        <p:txBody>
          <a:bodyPr>
            <a:normAutofit/>
          </a:bodyPr>
          <a:lstStyle/>
          <a:p>
            <a:r>
              <a:rPr lang="en-CA" dirty="0"/>
              <a:t>If the final energy level is lower than the starting energy of the reaction, then </a:t>
            </a:r>
            <a:r>
              <a:rPr lang="en-US" dirty="0"/>
              <a:t>∆H is negative and the reaction is exothermic.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the final energy level is higher than the starting energy of the reaction, then ∆H is positive and the reaction is endothermic.</a:t>
            </a:r>
            <a:r>
              <a:rPr lang="en-CA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9483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0FB0-36F5-4850-8431-F22AE32D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Reaction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9451D-0FFE-4D59-8AB2-EBEC67DF4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Activation energy is the major barrier to how fast a reaction occurs.</a:t>
            </a:r>
          </a:p>
          <a:p>
            <a:r>
              <a:rPr lang="en-CA" dirty="0"/>
              <a:t>So there are things that can be done to affect the reaction rate.</a:t>
            </a:r>
          </a:p>
        </p:txBody>
      </p:sp>
    </p:spTree>
    <p:extLst>
      <p:ext uri="{BB962C8B-B14F-4D97-AF65-F5344CB8AC3E}">
        <p14:creationId xmlns:p14="http://schemas.microsoft.com/office/powerpoint/2010/main" val="377453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FED8-9547-4D5D-A692-CF7292E2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Factors that affect Reaction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847D4-7979-4A1C-BF27-62872C80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Surface area</a:t>
            </a:r>
          </a:p>
          <a:p>
            <a:r>
              <a:rPr lang="en-CA" dirty="0"/>
              <a:t>Concentration</a:t>
            </a:r>
          </a:p>
          <a:p>
            <a:r>
              <a:rPr lang="en-CA" dirty="0"/>
              <a:t>Pressure</a:t>
            </a:r>
          </a:p>
          <a:p>
            <a:r>
              <a:rPr lang="en-CA" dirty="0"/>
              <a:t>Temperature</a:t>
            </a:r>
          </a:p>
          <a:p>
            <a:r>
              <a:rPr lang="en-CA" dirty="0"/>
              <a:t>Catalysts/Inhibitors</a:t>
            </a:r>
          </a:p>
        </p:txBody>
      </p:sp>
    </p:spTree>
    <p:extLst>
      <p:ext uri="{BB962C8B-B14F-4D97-AF65-F5344CB8AC3E}">
        <p14:creationId xmlns:p14="http://schemas.microsoft.com/office/powerpoint/2010/main" val="356959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Energy and Collision Theory</vt:lpstr>
      <vt:lpstr>Energy change in reactions</vt:lpstr>
      <vt:lpstr>Energy change in reactions</vt:lpstr>
      <vt:lpstr>Collision Theory</vt:lpstr>
      <vt:lpstr>Activation Energy</vt:lpstr>
      <vt:lpstr>Activation Energy</vt:lpstr>
      <vt:lpstr>Reaction Rates</vt:lpstr>
      <vt:lpstr>Factors that affect Reaction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Collision Theory</dc:title>
  <dc:creator>Tyler C</dc:creator>
  <cp:lastModifiedBy>Tyler C</cp:lastModifiedBy>
  <cp:revision>6</cp:revision>
  <dcterms:created xsi:type="dcterms:W3CDTF">2018-11-27T05:14:37Z</dcterms:created>
  <dcterms:modified xsi:type="dcterms:W3CDTF">2018-11-27T06:42:02Z</dcterms:modified>
</cp:coreProperties>
</file>